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60" r:id="rId2"/>
    <p:sldMasterId id="2147483672" r:id="rId3"/>
  </p:sldMasterIdLst>
  <p:notesMasterIdLst>
    <p:notesMasterId r:id="rId36"/>
  </p:notesMasterIdLst>
  <p:sldIdLst>
    <p:sldId id="281" r:id="rId4"/>
    <p:sldId id="296" r:id="rId5"/>
    <p:sldId id="282" r:id="rId6"/>
    <p:sldId id="288" r:id="rId7"/>
    <p:sldId id="289" r:id="rId8"/>
    <p:sldId id="290" r:id="rId9"/>
    <p:sldId id="285" r:id="rId10"/>
    <p:sldId id="286" r:id="rId11"/>
    <p:sldId id="267" r:id="rId12"/>
    <p:sldId id="268" r:id="rId13"/>
    <p:sldId id="259" r:id="rId14"/>
    <p:sldId id="260" r:id="rId15"/>
    <p:sldId id="270" r:id="rId16"/>
    <p:sldId id="280" r:id="rId17"/>
    <p:sldId id="294" r:id="rId18"/>
    <p:sldId id="261" r:id="rId19"/>
    <p:sldId id="262" r:id="rId20"/>
    <p:sldId id="263" r:id="rId21"/>
    <p:sldId id="264" r:id="rId22"/>
    <p:sldId id="291" r:id="rId23"/>
    <p:sldId id="292" r:id="rId24"/>
    <p:sldId id="269" r:id="rId25"/>
    <p:sldId id="276" r:id="rId26"/>
    <p:sldId id="275" r:id="rId27"/>
    <p:sldId id="277" r:id="rId28"/>
    <p:sldId id="278" r:id="rId29"/>
    <p:sldId id="279" r:id="rId30"/>
    <p:sldId id="272" r:id="rId31"/>
    <p:sldId id="273" r:id="rId32"/>
    <p:sldId id="297" r:id="rId33"/>
    <p:sldId id="295" r:id="rId34"/>
    <p:sldId id="293" r:id="rId35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30"/>
    <p:restoredTop sz="94694"/>
  </p:normalViewPr>
  <p:slideViewPr>
    <p:cSldViewPr snapToGrid="0">
      <p:cViewPr>
        <p:scale>
          <a:sx n="118" d="100"/>
          <a:sy n="118" d="100"/>
        </p:scale>
        <p:origin x="48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heme" Target="theme/theme1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655A1B-BB54-604D-8D2B-FCF47459EE9C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FA9B78B3-71F1-684C-B64A-1C9B9E366FED}">
      <dgm:prSet phldrT="[Text]" custT="1"/>
      <dgm:spPr/>
      <dgm:t>
        <a:bodyPr/>
        <a:lstStyle/>
        <a:p>
          <a:r>
            <a:rPr lang="en-GB" sz="2000" b="0" i="0" dirty="0">
              <a:latin typeface="Roboto Medium" panose="02000000000000000000" pitchFamily="2" charset="0"/>
              <a:ea typeface="Roboto Medium" panose="02000000000000000000" pitchFamily="2" charset="0"/>
            </a:rPr>
            <a:t>8/11</a:t>
          </a:r>
        </a:p>
        <a:p>
          <a:r>
            <a:rPr lang="en-GB" sz="2000" b="0" i="0" dirty="0">
              <a:latin typeface="Roboto Light" panose="02000000000000000000" pitchFamily="2" charset="0"/>
              <a:ea typeface="Roboto Light" panose="02000000000000000000" pitchFamily="2" charset="0"/>
            </a:rPr>
            <a:t>Investigator meeting</a:t>
          </a:r>
        </a:p>
      </dgm:t>
    </dgm:pt>
    <dgm:pt modelId="{B7AA76F3-0F4D-204D-94FB-D3DEB55AE9E0}" type="parTrans" cxnId="{9BECB987-9FE7-5247-89F9-D903229C0B2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99A36DED-AF2B-1B4D-BFFC-6FE173D5E7E9}" type="sibTrans" cxnId="{9BECB987-9FE7-5247-89F9-D903229C0B2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060FA03C-3F1E-BA4F-91B4-E991A9E0A8D6}">
      <dgm:prSet phldrT="[Text]" custT="1"/>
      <dgm:spPr/>
      <dgm:t>
        <a:bodyPr/>
        <a:lstStyle/>
        <a:p>
          <a:r>
            <a:rPr lang="en-GB" sz="2000" b="0" i="0" dirty="0">
              <a:latin typeface="Roboto Medium" panose="02000000000000000000" pitchFamily="2" charset="0"/>
              <a:ea typeface="Roboto Medium" panose="02000000000000000000" pitchFamily="2" charset="0"/>
            </a:rPr>
            <a:t>10/11-14/11</a:t>
          </a:r>
        </a:p>
        <a:p>
          <a:r>
            <a:rPr lang="en-GB" sz="2000" b="0" i="0" dirty="0">
              <a:latin typeface="Roboto Light" panose="02000000000000000000" pitchFamily="2" charset="0"/>
              <a:ea typeface="Roboto Light" panose="02000000000000000000" pitchFamily="2" charset="0"/>
            </a:rPr>
            <a:t>CRC training including ATLS-adherence</a:t>
          </a:r>
        </a:p>
      </dgm:t>
    </dgm:pt>
    <dgm:pt modelId="{CA0A9A99-03B4-EB43-8ED5-2A49DE195A8A}" type="parTrans" cxnId="{DADEDA8F-CD52-7649-BC35-48C78B1CD500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CFC6BC1B-BEBB-864E-9E71-7ECBCA586F49}" type="sibTrans" cxnId="{DADEDA8F-CD52-7649-BC35-48C78B1CD500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810F06B3-6862-B54F-90A4-D01629B293EF}">
      <dgm:prSet phldrT="[Text]" custT="1"/>
      <dgm:spPr/>
      <dgm:t>
        <a:bodyPr/>
        <a:lstStyle/>
        <a:p>
          <a:r>
            <a:rPr lang="en-GB" sz="2000" b="0" i="0" dirty="0">
              <a:latin typeface="Roboto Medium" panose="02000000000000000000" pitchFamily="2" charset="0"/>
              <a:ea typeface="Roboto Medium" panose="02000000000000000000" pitchFamily="2" charset="0"/>
            </a:rPr>
            <a:t>17-21/11</a:t>
          </a:r>
        </a:p>
        <a:p>
          <a:r>
            <a:rPr lang="en-GB" sz="2000" b="0" i="0" dirty="0">
              <a:latin typeface="Roboto Light" panose="02000000000000000000" pitchFamily="2" charset="0"/>
              <a:ea typeface="Roboto Light" panose="02000000000000000000" pitchFamily="2" charset="0"/>
            </a:rPr>
            <a:t>Pilot data collection</a:t>
          </a:r>
        </a:p>
      </dgm:t>
    </dgm:pt>
    <dgm:pt modelId="{5D1D1CC5-1D36-184A-B51F-32C3123DF1E3}" type="parTrans" cxnId="{53065DA4-CB18-FC4E-A9D9-E19E80076165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21C9ACD4-4C60-D042-AC27-1DD73117113C}" type="sibTrans" cxnId="{53065DA4-CB18-FC4E-A9D9-E19E80076165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35575C46-D1DC-C04D-B571-C0824FF064F7}">
      <dgm:prSet phldrT="[Text]" custT="1"/>
      <dgm:spPr/>
      <dgm:t>
        <a:bodyPr/>
        <a:lstStyle/>
        <a:p>
          <a:r>
            <a:rPr lang="en-GB" sz="2000" b="0" i="0" dirty="0">
              <a:latin typeface="Roboto Medium" panose="02000000000000000000" pitchFamily="2" charset="0"/>
              <a:ea typeface="Roboto Medium" panose="02000000000000000000" pitchFamily="2" charset="0"/>
            </a:rPr>
            <a:t>24-28/11</a:t>
          </a:r>
        </a:p>
        <a:p>
          <a:r>
            <a:rPr lang="en-GB" sz="2000" b="0" i="0" dirty="0">
              <a:latin typeface="Roboto Light" panose="02000000000000000000" pitchFamily="2" charset="0"/>
              <a:ea typeface="Roboto Light" panose="02000000000000000000" pitchFamily="2" charset="0"/>
            </a:rPr>
            <a:t>Mock ATLS adherence data collection</a:t>
          </a:r>
        </a:p>
      </dgm:t>
    </dgm:pt>
    <dgm:pt modelId="{7737C445-ED0D-E544-B38E-CDA67CD547B6}" type="parTrans" cxnId="{85E60AA1-A094-874F-8F99-4366B146AF0E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DA80B162-5220-0F42-AD8A-1C1272426E98}" type="sibTrans" cxnId="{85E60AA1-A094-874F-8F99-4366B146AF0E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1536617D-0F1E-8544-8210-EC8041136FA8}">
      <dgm:prSet phldrT="[Text]" custT="1"/>
      <dgm:spPr/>
      <dgm:t>
        <a:bodyPr/>
        <a:lstStyle/>
        <a:p>
          <a:r>
            <a:rPr lang="en-GB" sz="2000" b="0" i="0" dirty="0">
              <a:latin typeface="Roboto Medium" panose="02000000000000000000" pitchFamily="2" charset="0"/>
              <a:ea typeface="Roboto Medium" panose="02000000000000000000" pitchFamily="2" charset="0"/>
            </a:rPr>
            <a:t>1/12</a:t>
          </a:r>
        </a:p>
        <a:p>
          <a:r>
            <a:rPr lang="en-GB" sz="2000" b="0" i="0" dirty="0">
              <a:latin typeface="Roboto Light" panose="02000000000000000000" pitchFamily="2" charset="0"/>
              <a:ea typeface="Roboto Light" panose="02000000000000000000" pitchFamily="2" charset="0"/>
            </a:rPr>
            <a:t>Batch 2 trial start</a:t>
          </a:r>
        </a:p>
      </dgm:t>
    </dgm:pt>
    <dgm:pt modelId="{E7DC6C0C-B34E-734E-BB5F-EAEA8EB0B79C}" type="parTrans" cxnId="{A25C8407-DA58-3747-80EA-B98EF3AFAA2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E9182ECC-696D-FE4B-B73B-6E4EA5BD7B33}" type="sibTrans" cxnId="{A25C8407-DA58-3747-80EA-B98EF3AFAA2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01CB8765-1E70-A140-8926-AA9EB609D0A5}" type="pres">
      <dgm:prSet presAssocID="{4E655A1B-BB54-604D-8D2B-FCF47459EE9C}" presName="Name0" presStyleCnt="0">
        <dgm:presLayoutVars>
          <dgm:dir/>
          <dgm:resizeHandles val="exact"/>
        </dgm:presLayoutVars>
      </dgm:prSet>
      <dgm:spPr/>
    </dgm:pt>
    <dgm:pt modelId="{3FDA167D-4A28-4F46-8472-BAD8C5AF6694}" type="pres">
      <dgm:prSet presAssocID="{4E655A1B-BB54-604D-8D2B-FCF47459EE9C}" presName="arrow" presStyleLbl="bgShp" presStyleIdx="0" presStyleCnt="1" custScaleY="20683"/>
      <dgm:spPr>
        <a:solidFill>
          <a:schemeClr val="accent1">
            <a:lumMod val="20000"/>
            <a:lumOff val="80000"/>
          </a:schemeClr>
        </a:solidFill>
      </dgm:spPr>
    </dgm:pt>
    <dgm:pt modelId="{752B2DA8-43A8-7E4A-82E5-46F48574B758}" type="pres">
      <dgm:prSet presAssocID="{4E655A1B-BB54-604D-8D2B-FCF47459EE9C}" presName="points" presStyleCnt="0"/>
      <dgm:spPr/>
    </dgm:pt>
    <dgm:pt modelId="{CECE78A9-B15F-4F4E-85B9-DBD9BD9C6D58}" type="pres">
      <dgm:prSet presAssocID="{FA9B78B3-71F1-684C-B64A-1C9B9E366FED}" presName="compositeA" presStyleCnt="0"/>
      <dgm:spPr/>
    </dgm:pt>
    <dgm:pt modelId="{18F6AF47-78A7-E94B-8684-2AFEEA1A3543}" type="pres">
      <dgm:prSet presAssocID="{FA9B78B3-71F1-684C-B64A-1C9B9E366FED}" presName="textA" presStyleLbl="revTx" presStyleIdx="0" presStyleCnt="5">
        <dgm:presLayoutVars>
          <dgm:bulletEnabled val="1"/>
        </dgm:presLayoutVars>
      </dgm:prSet>
      <dgm:spPr/>
    </dgm:pt>
    <dgm:pt modelId="{426E2016-6F6D-FA48-916A-42356249765E}" type="pres">
      <dgm:prSet presAssocID="{FA9B78B3-71F1-684C-B64A-1C9B9E366FED}" presName="circleA" presStyleLbl="node1" presStyleIdx="0" presStyleCnt="5"/>
      <dgm:spPr/>
    </dgm:pt>
    <dgm:pt modelId="{027AD21C-AC8A-B14A-9E40-70871F9A1E35}" type="pres">
      <dgm:prSet presAssocID="{FA9B78B3-71F1-684C-B64A-1C9B9E366FED}" presName="spaceA" presStyleCnt="0"/>
      <dgm:spPr/>
    </dgm:pt>
    <dgm:pt modelId="{870A3C58-348B-E14E-9860-81572ECE9C66}" type="pres">
      <dgm:prSet presAssocID="{99A36DED-AF2B-1B4D-BFFC-6FE173D5E7E9}" presName="space" presStyleCnt="0"/>
      <dgm:spPr/>
    </dgm:pt>
    <dgm:pt modelId="{1E6FD7C1-80A6-7D4B-B70B-E3FE9AA32674}" type="pres">
      <dgm:prSet presAssocID="{060FA03C-3F1E-BA4F-91B4-E991A9E0A8D6}" presName="compositeB" presStyleCnt="0"/>
      <dgm:spPr/>
    </dgm:pt>
    <dgm:pt modelId="{E7308D36-CA8D-2146-8AC1-BFCBAB4A2617}" type="pres">
      <dgm:prSet presAssocID="{060FA03C-3F1E-BA4F-91B4-E991A9E0A8D6}" presName="textB" presStyleLbl="revTx" presStyleIdx="1" presStyleCnt="5">
        <dgm:presLayoutVars>
          <dgm:bulletEnabled val="1"/>
        </dgm:presLayoutVars>
      </dgm:prSet>
      <dgm:spPr/>
    </dgm:pt>
    <dgm:pt modelId="{AB4E902A-578A-B443-A8EF-CDACEDA47251}" type="pres">
      <dgm:prSet presAssocID="{060FA03C-3F1E-BA4F-91B4-E991A9E0A8D6}" presName="circleB" presStyleLbl="node1" presStyleIdx="1" presStyleCnt="5"/>
      <dgm:spPr/>
    </dgm:pt>
    <dgm:pt modelId="{C609B97C-B24D-784F-8491-F3F26357C54D}" type="pres">
      <dgm:prSet presAssocID="{060FA03C-3F1E-BA4F-91B4-E991A9E0A8D6}" presName="spaceB" presStyleCnt="0"/>
      <dgm:spPr/>
    </dgm:pt>
    <dgm:pt modelId="{8FF99664-8EC3-9640-8C8D-0533430F36DF}" type="pres">
      <dgm:prSet presAssocID="{CFC6BC1B-BEBB-864E-9E71-7ECBCA586F49}" presName="space" presStyleCnt="0"/>
      <dgm:spPr/>
    </dgm:pt>
    <dgm:pt modelId="{EC2CF011-A068-B641-AFB2-AAA940463192}" type="pres">
      <dgm:prSet presAssocID="{810F06B3-6862-B54F-90A4-D01629B293EF}" presName="compositeA" presStyleCnt="0"/>
      <dgm:spPr/>
    </dgm:pt>
    <dgm:pt modelId="{542A5BA3-07C3-2745-85FE-CA361A3A1891}" type="pres">
      <dgm:prSet presAssocID="{810F06B3-6862-B54F-90A4-D01629B293EF}" presName="textA" presStyleLbl="revTx" presStyleIdx="2" presStyleCnt="5">
        <dgm:presLayoutVars>
          <dgm:bulletEnabled val="1"/>
        </dgm:presLayoutVars>
      </dgm:prSet>
      <dgm:spPr/>
    </dgm:pt>
    <dgm:pt modelId="{77D7298B-9C06-B04A-AA07-CF2395850BA1}" type="pres">
      <dgm:prSet presAssocID="{810F06B3-6862-B54F-90A4-D01629B293EF}" presName="circleA" presStyleLbl="node1" presStyleIdx="2" presStyleCnt="5"/>
      <dgm:spPr/>
    </dgm:pt>
    <dgm:pt modelId="{03A122ED-CEDF-4D4D-9CA6-97F0EDCB59D9}" type="pres">
      <dgm:prSet presAssocID="{810F06B3-6862-B54F-90A4-D01629B293EF}" presName="spaceA" presStyleCnt="0"/>
      <dgm:spPr/>
    </dgm:pt>
    <dgm:pt modelId="{1636B83D-3C1E-4145-9496-EF4E1AD617E9}" type="pres">
      <dgm:prSet presAssocID="{21C9ACD4-4C60-D042-AC27-1DD73117113C}" presName="space" presStyleCnt="0"/>
      <dgm:spPr/>
    </dgm:pt>
    <dgm:pt modelId="{C3899F19-4331-B049-9E9C-BBBBE441FFF8}" type="pres">
      <dgm:prSet presAssocID="{35575C46-D1DC-C04D-B571-C0824FF064F7}" presName="compositeB" presStyleCnt="0"/>
      <dgm:spPr/>
    </dgm:pt>
    <dgm:pt modelId="{5DE85CF3-159A-E147-9A2A-7E25B1417C4F}" type="pres">
      <dgm:prSet presAssocID="{35575C46-D1DC-C04D-B571-C0824FF064F7}" presName="textB" presStyleLbl="revTx" presStyleIdx="3" presStyleCnt="5">
        <dgm:presLayoutVars>
          <dgm:bulletEnabled val="1"/>
        </dgm:presLayoutVars>
      </dgm:prSet>
      <dgm:spPr/>
    </dgm:pt>
    <dgm:pt modelId="{FFAA0EFB-29E7-664A-9FBC-AE32C5C50F18}" type="pres">
      <dgm:prSet presAssocID="{35575C46-D1DC-C04D-B571-C0824FF064F7}" presName="circleB" presStyleLbl="node1" presStyleIdx="3" presStyleCnt="5"/>
      <dgm:spPr/>
    </dgm:pt>
    <dgm:pt modelId="{7C34F518-F594-CB49-9A04-CDBE8126334A}" type="pres">
      <dgm:prSet presAssocID="{35575C46-D1DC-C04D-B571-C0824FF064F7}" presName="spaceB" presStyleCnt="0"/>
      <dgm:spPr/>
    </dgm:pt>
    <dgm:pt modelId="{991243CA-A90B-284A-AAE6-5A5918ABE397}" type="pres">
      <dgm:prSet presAssocID="{DA80B162-5220-0F42-AD8A-1C1272426E98}" presName="space" presStyleCnt="0"/>
      <dgm:spPr/>
    </dgm:pt>
    <dgm:pt modelId="{31DBDB4D-4997-BA42-BEBC-FD965FAA196E}" type="pres">
      <dgm:prSet presAssocID="{1536617D-0F1E-8544-8210-EC8041136FA8}" presName="compositeA" presStyleCnt="0"/>
      <dgm:spPr/>
    </dgm:pt>
    <dgm:pt modelId="{48BBB03E-A9E6-9A4C-8E6E-F0B10C393A52}" type="pres">
      <dgm:prSet presAssocID="{1536617D-0F1E-8544-8210-EC8041136FA8}" presName="textA" presStyleLbl="revTx" presStyleIdx="4" presStyleCnt="5">
        <dgm:presLayoutVars>
          <dgm:bulletEnabled val="1"/>
        </dgm:presLayoutVars>
      </dgm:prSet>
      <dgm:spPr/>
    </dgm:pt>
    <dgm:pt modelId="{C33E4624-3CC4-104B-BCDD-EC23C9259065}" type="pres">
      <dgm:prSet presAssocID="{1536617D-0F1E-8544-8210-EC8041136FA8}" presName="circleA" presStyleLbl="node1" presStyleIdx="4" presStyleCnt="5"/>
      <dgm:spPr/>
    </dgm:pt>
    <dgm:pt modelId="{551468E8-C505-EB40-A4F7-AFAD7EC42412}" type="pres">
      <dgm:prSet presAssocID="{1536617D-0F1E-8544-8210-EC8041136FA8}" presName="spaceA" presStyleCnt="0"/>
      <dgm:spPr/>
    </dgm:pt>
  </dgm:ptLst>
  <dgm:cxnLst>
    <dgm:cxn modelId="{A25C8407-DA58-3747-80EA-B98EF3AFAA2A}" srcId="{4E655A1B-BB54-604D-8D2B-FCF47459EE9C}" destId="{1536617D-0F1E-8544-8210-EC8041136FA8}" srcOrd="4" destOrd="0" parTransId="{E7DC6C0C-B34E-734E-BB5F-EAEA8EB0B79C}" sibTransId="{E9182ECC-696D-FE4B-B73B-6E4EA5BD7B33}"/>
    <dgm:cxn modelId="{1E655624-63EE-B34E-AFCD-E924137F7E93}" type="presOf" srcId="{FA9B78B3-71F1-684C-B64A-1C9B9E366FED}" destId="{18F6AF47-78A7-E94B-8684-2AFEEA1A3543}" srcOrd="0" destOrd="0" presId="urn:microsoft.com/office/officeart/2005/8/layout/hProcess11"/>
    <dgm:cxn modelId="{2091BF6B-472E-F24D-97C3-175715818536}" type="presOf" srcId="{1536617D-0F1E-8544-8210-EC8041136FA8}" destId="{48BBB03E-A9E6-9A4C-8E6E-F0B10C393A52}" srcOrd="0" destOrd="0" presId="urn:microsoft.com/office/officeart/2005/8/layout/hProcess11"/>
    <dgm:cxn modelId="{7214ED7D-D4EB-8E4A-B610-34A44FB3469E}" type="presOf" srcId="{060FA03C-3F1E-BA4F-91B4-E991A9E0A8D6}" destId="{E7308D36-CA8D-2146-8AC1-BFCBAB4A2617}" srcOrd="0" destOrd="0" presId="urn:microsoft.com/office/officeart/2005/8/layout/hProcess11"/>
    <dgm:cxn modelId="{9BECB987-9FE7-5247-89F9-D903229C0B28}" srcId="{4E655A1B-BB54-604D-8D2B-FCF47459EE9C}" destId="{FA9B78B3-71F1-684C-B64A-1C9B9E366FED}" srcOrd="0" destOrd="0" parTransId="{B7AA76F3-0F4D-204D-94FB-D3DEB55AE9E0}" sibTransId="{99A36DED-AF2B-1B4D-BFFC-6FE173D5E7E9}"/>
    <dgm:cxn modelId="{DADEDA8F-CD52-7649-BC35-48C78B1CD500}" srcId="{4E655A1B-BB54-604D-8D2B-FCF47459EE9C}" destId="{060FA03C-3F1E-BA4F-91B4-E991A9E0A8D6}" srcOrd="1" destOrd="0" parTransId="{CA0A9A99-03B4-EB43-8ED5-2A49DE195A8A}" sibTransId="{CFC6BC1B-BEBB-864E-9E71-7ECBCA586F49}"/>
    <dgm:cxn modelId="{779DAA91-84E0-0043-AACF-91BC23104517}" type="presOf" srcId="{810F06B3-6862-B54F-90A4-D01629B293EF}" destId="{542A5BA3-07C3-2745-85FE-CA361A3A1891}" srcOrd="0" destOrd="0" presId="urn:microsoft.com/office/officeart/2005/8/layout/hProcess11"/>
    <dgm:cxn modelId="{85E60AA1-A094-874F-8F99-4366B146AF0E}" srcId="{4E655A1B-BB54-604D-8D2B-FCF47459EE9C}" destId="{35575C46-D1DC-C04D-B571-C0824FF064F7}" srcOrd="3" destOrd="0" parTransId="{7737C445-ED0D-E544-B38E-CDA67CD547B6}" sibTransId="{DA80B162-5220-0F42-AD8A-1C1272426E98}"/>
    <dgm:cxn modelId="{53065DA4-CB18-FC4E-A9D9-E19E80076165}" srcId="{4E655A1B-BB54-604D-8D2B-FCF47459EE9C}" destId="{810F06B3-6862-B54F-90A4-D01629B293EF}" srcOrd="2" destOrd="0" parTransId="{5D1D1CC5-1D36-184A-B51F-32C3123DF1E3}" sibTransId="{21C9ACD4-4C60-D042-AC27-1DD73117113C}"/>
    <dgm:cxn modelId="{8F05C0AD-AB61-D242-BE32-AC4124C87EB0}" type="presOf" srcId="{4E655A1B-BB54-604D-8D2B-FCF47459EE9C}" destId="{01CB8765-1E70-A140-8926-AA9EB609D0A5}" srcOrd="0" destOrd="0" presId="urn:microsoft.com/office/officeart/2005/8/layout/hProcess11"/>
    <dgm:cxn modelId="{B027EEDC-53C7-2B47-A9C8-96AE421E89E9}" type="presOf" srcId="{35575C46-D1DC-C04D-B571-C0824FF064F7}" destId="{5DE85CF3-159A-E147-9A2A-7E25B1417C4F}" srcOrd="0" destOrd="0" presId="urn:microsoft.com/office/officeart/2005/8/layout/hProcess11"/>
    <dgm:cxn modelId="{4E41ADDE-2CBB-F843-8204-685DAA949814}" type="presParOf" srcId="{01CB8765-1E70-A140-8926-AA9EB609D0A5}" destId="{3FDA167D-4A28-4F46-8472-BAD8C5AF6694}" srcOrd="0" destOrd="0" presId="urn:microsoft.com/office/officeart/2005/8/layout/hProcess11"/>
    <dgm:cxn modelId="{7F639D1D-4757-D841-A461-FDC4F4E07C40}" type="presParOf" srcId="{01CB8765-1E70-A140-8926-AA9EB609D0A5}" destId="{752B2DA8-43A8-7E4A-82E5-46F48574B758}" srcOrd="1" destOrd="0" presId="urn:microsoft.com/office/officeart/2005/8/layout/hProcess11"/>
    <dgm:cxn modelId="{2431FFAF-A2DA-DA44-8CC5-4882E179A2A1}" type="presParOf" srcId="{752B2DA8-43A8-7E4A-82E5-46F48574B758}" destId="{CECE78A9-B15F-4F4E-85B9-DBD9BD9C6D58}" srcOrd="0" destOrd="0" presId="urn:microsoft.com/office/officeart/2005/8/layout/hProcess11"/>
    <dgm:cxn modelId="{0BC7A374-AAED-2D4C-B1D0-5410A6466D0C}" type="presParOf" srcId="{CECE78A9-B15F-4F4E-85B9-DBD9BD9C6D58}" destId="{18F6AF47-78A7-E94B-8684-2AFEEA1A3543}" srcOrd="0" destOrd="0" presId="urn:microsoft.com/office/officeart/2005/8/layout/hProcess11"/>
    <dgm:cxn modelId="{3CAA348C-799F-0E4C-AC2A-FE50353DCC47}" type="presParOf" srcId="{CECE78A9-B15F-4F4E-85B9-DBD9BD9C6D58}" destId="{426E2016-6F6D-FA48-916A-42356249765E}" srcOrd="1" destOrd="0" presId="urn:microsoft.com/office/officeart/2005/8/layout/hProcess11"/>
    <dgm:cxn modelId="{6A058A93-CB67-EA47-9B61-B3DD6791377D}" type="presParOf" srcId="{CECE78A9-B15F-4F4E-85B9-DBD9BD9C6D58}" destId="{027AD21C-AC8A-B14A-9E40-70871F9A1E35}" srcOrd="2" destOrd="0" presId="urn:microsoft.com/office/officeart/2005/8/layout/hProcess11"/>
    <dgm:cxn modelId="{1AFCDCEA-DFAC-D64C-9B5C-579D37BD09F6}" type="presParOf" srcId="{752B2DA8-43A8-7E4A-82E5-46F48574B758}" destId="{870A3C58-348B-E14E-9860-81572ECE9C66}" srcOrd="1" destOrd="0" presId="urn:microsoft.com/office/officeart/2005/8/layout/hProcess11"/>
    <dgm:cxn modelId="{EE55FEA6-BA90-FD4F-A16F-E4D38C4E02DB}" type="presParOf" srcId="{752B2DA8-43A8-7E4A-82E5-46F48574B758}" destId="{1E6FD7C1-80A6-7D4B-B70B-E3FE9AA32674}" srcOrd="2" destOrd="0" presId="urn:microsoft.com/office/officeart/2005/8/layout/hProcess11"/>
    <dgm:cxn modelId="{F841A046-08F6-C54F-8DD8-8FDCD707676C}" type="presParOf" srcId="{1E6FD7C1-80A6-7D4B-B70B-E3FE9AA32674}" destId="{E7308D36-CA8D-2146-8AC1-BFCBAB4A2617}" srcOrd="0" destOrd="0" presId="urn:microsoft.com/office/officeart/2005/8/layout/hProcess11"/>
    <dgm:cxn modelId="{ECA0BC33-44B0-D645-B8BB-E44E8B5F6321}" type="presParOf" srcId="{1E6FD7C1-80A6-7D4B-B70B-E3FE9AA32674}" destId="{AB4E902A-578A-B443-A8EF-CDACEDA47251}" srcOrd="1" destOrd="0" presId="urn:microsoft.com/office/officeart/2005/8/layout/hProcess11"/>
    <dgm:cxn modelId="{1F04E142-7068-614B-8DAC-BD6E3EAC5015}" type="presParOf" srcId="{1E6FD7C1-80A6-7D4B-B70B-E3FE9AA32674}" destId="{C609B97C-B24D-784F-8491-F3F26357C54D}" srcOrd="2" destOrd="0" presId="urn:microsoft.com/office/officeart/2005/8/layout/hProcess11"/>
    <dgm:cxn modelId="{0EABA898-19A3-7341-9C46-A8B56C784553}" type="presParOf" srcId="{752B2DA8-43A8-7E4A-82E5-46F48574B758}" destId="{8FF99664-8EC3-9640-8C8D-0533430F36DF}" srcOrd="3" destOrd="0" presId="urn:microsoft.com/office/officeart/2005/8/layout/hProcess11"/>
    <dgm:cxn modelId="{E003E2C0-A762-BD41-84A4-098A907F5D06}" type="presParOf" srcId="{752B2DA8-43A8-7E4A-82E5-46F48574B758}" destId="{EC2CF011-A068-B641-AFB2-AAA940463192}" srcOrd="4" destOrd="0" presId="urn:microsoft.com/office/officeart/2005/8/layout/hProcess11"/>
    <dgm:cxn modelId="{D561F3B8-BF3B-1448-B79F-D76EBF2E13C0}" type="presParOf" srcId="{EC2CF011-A068-B641-AFB2-AAA940463192}" destId="{542A5BA3-07C3-2745-85FE-CA361A3A1891}" srcOrd="0" destOrd="0" presId="urn:microsoft.com/office/officeart/2005/8/layout/hProcess11"/>
    <dgm:cxn modelId="{ADBA7789-6463-2549-BB60-0624C90C5FAA}" type="presParOf" srcId="{EC2CF011-A068-B641-AFB2-AAA940463192}" destId="{77D7298B-9C06-B04A-AA07-CF2395850BA1}" srcOrd="1" destOrd="0" presId="urn:microsoft.com/office/officeart/2005/8/layout/hProcess11"/>
    <dgm:cxn modelId="{6A565C96-D2B4-B044-B03D-45A0EE988461}" type="presParOf" srcId="{EC2CF011-A068-B641-AFB2-AAA940463192}" destId="{03A122ED-CEDF-4D4D-9CA6-97F0EDCB59D9}" srcOrd="2" destOrd="0" presId="urn:microsoft.com/office/officeart/2005/8/layout/hProcess11"/>
    <dgm:cxn modelId="{CD259FF3-5C5A-264C-A70B-BCD3148BF1D6}" type="presParOf" srcId="{752B2DA8-43A8-7E4A-82E5-46F48574B758}" destId="{1636B83D-3C1E-4145-9496-EF4E1AD617E9}" srcOrd="5" destOrd="0" presId="urn:microsoft.com/office/officeart/2005/8/layout/hProcess11"/>
    <dgm:cxn modelId="{BB641F40-3A79-BA4D-85BA-21833F9D8D3A}" type="presParOf" srcId="{752B2DA8-43A8-7E4A-82E5-46F48574B758}" destId="{C3899F19-4331-B049-9E9C-BBBBE441FFF8}" srcOrd="6" destOrd="0" presId="urn:microsoft.com/office/officeart/2005/8/layout/hProcess11"/>
    <dgm:cxn modelId="{62DD7FE9-C881-EB4A-A095-E2DD2AF4DB00}" type="presParOf" srcId="{C3899F19-4331-B049-9E9C-BBBBE441FFF8}" destId="{5DE85CF3-159A-E147-9A2A-7E25B1417C4F}" srcOrd="0" destOrd="0" presId="urn:microsoft.com/office/officeart/2005/8/layout/hProcess11"/>
    <dgm:cxn modelId="{39E8BAA5-F251-484F-99BE-77FC3B63EF96}" type="presParOf" srcId="{C3899F19-4331-B049-9E9C-BBBBE441FFF8}" destId="{FFAA0EFB-29E7-664A-9FBC-AE32C5C50F18}" srcOrd="1" destOrd="0" presId="urn:microsoft.com/office/officeart/2005/8/layout/hProcess11"/>
    <dgm:cxn modelId="{72645E81-EF62-A346-A735-56745D7C1C52}" type="presParOf" srcId="{C3899F19-4331-B049-9E9C-BBBBE441FFF8}" destId="{7C34F518-F594-CB49-9A04-CDBE8126334A}" srcOrd="2" destOrd="0" presId="urn:microsoft.com/office/officeart/2005/8/layout/hProcess11"/>
    <dgm:cxn modelId="{FC8871F4-C771-A145-ADA7-F862BC442105}" type="presParOf" srcId="{752B2DA8-43A8-7E4A-82E5-46F48574B758}" destId="{991243CA-A90B-284A-AAE6-5A5918ABE397}" srcOrd="7" destOrd="0" presId="urn:microsoft.com/office/officeart/2005/8/layout/hProcess11"/>
    <dgm:cxn modelId="{A0CAE72D-94E5-0944-95A8-09D1979BB5C6}" type="presParOf" srcId="{752B2DA8-43A8-7E4A-82E5-46F48574B758}" destId="{31DBDB4D-4997-BA42-BEBC-FD965FAA196E}" srcOrd="8" destOrd="0" presId="urn:microsoft.com/office/officeart/2005/8/layout/hProcess11"/>
    <dgm:cxn modelId="{28BDB692-C989-B14B-9FC7-CEB90E0BF206}" type="presParOf" srcId="{31DBDB4D-4997-BA42-BEBC-FD965FAA196E}" destId="{48BBB03E-A9E6-9A4C-8E6E-F0B10C393A52}" srcOrd="0" destOrd="0" presId="urn:microsoft.com/office/officeart/2005/8/layout/hProcess11"/>
    <dgm:cxn modelId="{14EC6F97-E16C-BB43-9983-918AB3228373}" type="presParOf" srcId="{31DBDB4D-4997-BA42-BEBC-FD965FAA196E}" destId="{C33E4624-3CC4-104B-BCDD-EC23C9259065}" srcOrd="1" destOrd="0" presId="urn:microsoft.com/office/officeart/2005/8/layout/hProcess11"/>
    <dgm:cxn modelId="{05F58356-6408-9848-B387-6391139E81A4}" type="presParOf" srcId="{31DBDB4D-4997-BA42-BEBC-FD965FAA196E}" destId="{551468E8-C505-EB40-A4F7-AFAD7EC42412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E655A1B-BB54-604D-8D2B-FCF47459EE9C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141CC174-6603-4C49-B299-8A92A75DA687}">
      <dgm:prSet phldrT="[Text]"/>
      <dgm:spPr/>
      <dgm:t>
        <a:bodyPr/>
        <a:lstStyle/>
        <a:p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May</a:t>
          </a:r>
        </a:p>
        <a:p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3</a:t>
          </a:r>
          <a:r>
            <a:rPr lang="en-GB" b="0" i="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rd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gm:t>
    </dgm:pt>
    <dgm:pt modelId="{D6E004D1-5848-6843-B209-10DC5D019992}" type="parTrans" cxnId="{049674B8-F2CA-544B-87D0-464106CBA567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8B083979-44EC-8948-82C2-B2C5233AD247}" type="sibTrans" cxnId="{049674B8-F2CA-544B-87D0-464106CBA567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9E922D6C-3C76-934D-91D6-2278D314AFE9}">
      <dgm:prSet phldrT="[Text]"/>
      <dgm:spPr/>
      <dgm:t>
        <a:bodyPr/>
        <a:lstStyle/>
        <a:p>
          <a:pPr algn="ctr"/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1</a:t>
          </a:r>
          <a:r>
            <a:rPr lang="en-GB" b="0" i="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st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gm:t>
    </dgm:pt>
    <dgm:pt modelId="{B08D9772-B7D0-F34D-A8B0-EA9DEA075E02}" type="parTrans" cxnId="{FE8E1D08-AA59-014E-90FE-0F4A2CB47DA7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AA41ED3E-4A2A-2444-B04B-43351D7719B3}" type="sibTrans" cxnId="{FE8E1D08-AA59-014E-90FE-0F4A2CB47DA7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F95457CF-3DBE-344F-8B26-B3774D12FEE3}">
      <dgm:prSet phldrT="[Text]"/>
      <dgm:spPr/>
      <dgm:t>
        <a:bodyPr/>
        <a:lstStyle/>
        <a:p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April</a:t>
          </a:r>
        </a:p>
        <a:p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2</a:t>
          </a:r>
          <a:r>
            <a:rPr lang="en-GB" b="0" i="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nd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gm:t>
    </dgm:pt>
    <dgm:pt modelId="{A6D99361-82F0-4B42-83EB-452FD91BCB49}" type="parTrans" cxnId="{33389E49-AD14-F54B-BA12-76B1F77A7DB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76CF3BE9-F302-1D44-810F-FD40BAC8487F}" type="sibTrans" cxnId="{33389E49-AD14-F54B-BA12-76B1F77A7DB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778B4840-37F0-054B-968A-3464CE4B0B73}">
      <dgm:prSet phldrT="[Text]"/>
      <dgm:spPr/>
      <dgm:t>
        <a:bodyPr/>
        <a:lstStyle/>
        <a:p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June</a:t>
          </a:r>
        </a:p>
        <a:p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4</a:t>
          </a:r>
          <a:r>
            <a:rPr lang="en-GB" b="0" i="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th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gm:t>
    </dgm:pt>
    <dgm:pt modelId="{B1FCC9F7-1CF8-EE46-AAF2-28E20575FB23}" type="parTrans" cxnId="{AB119013-CB7F-574F-9705-574DC676734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6BE89EDC-FD61-EF4B-A559-69C69A731E91}" type="sibTrans" cxnId="{AB119013-CB7F-574F-9705-574DC676734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4DCC4718-BFA2-EC40-B3C5-7FC7036682E6}">
      <dgm:prSet phldrT="[Text]"/>
      <dgm:spPr/>
      <dgm:t>
        <a:bodyPr/>
        <a:lstStyle/>
        <a:p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July</a:t>
          </a:r>
        </a:p>
        <a:p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5</a:t>
          </a:r>
          <a:r>
            <a:rPr lang="en-GB" b="0" i="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th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gm:t>
    </dgm:pt>
    <dgm:pt modelId="{E75E8442-7F42-2849-955D-02670E670FDD}" type="parTrans" cxnId="{48BAF21F-C1AC-3C4C-B0FD-5CD7566C47A5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B4E940D1-4A9C-FD48-8125-5C030DC94D83}" type="sibTrans" cxnId="{48BAF21F-C1AC-3C4C-B0FD-5CD7566C47A5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5FA4710C-6753-C54C-8E11-AFC2C62DA5CD}">
      <dgm:prSet phldrT="[Text]"/>
      <dgm:spPr/>
      <dgm:t>
        <a:bodyPr/>
        <a:lstStyle/>
        <a:p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January</a:t>
          </a:r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 2027</a:t>
          </a:r>
        </a:p>
        <a:p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End of study batch 2</a:t>
          </a:r>
        </a:p>
      </dgm:t>
    </dgm:pt>
    <dgm:pt modelId="{A9DFB9EB-886D-CC46-A04C-F574394427ED}" type="parTrans" cxnId="{111A9357-95BC-4849-9FF1-FA974A7C8E71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BBE5C68F-350A-184E-8FF0-F6C3C23AED44}" type="sibTrans" cxnId="{111A9357-95BC-4849-9FF1-FA974A7C8E71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37D95561-5A07-8A42-AD03-2A594E38C57C}">
      <dgm:prSet phldrT="[Text]"/>
      <dgm:spPr/>
      <dgm:t>
        <a:bodyPr/>
        <a:lstStyle/>
        <a:p>
          <a:pPr algn="ctr"/>
          <a:r>
            <a:rPr lang="en-GB" b="0" i="0" dirty="0">
              <a:latin typeface="Roboto Medium" panose="02000000000000000000" pitchFamily="2" charset="0"/>
              <a:ea typeface="Roboto Medium" panose="02000000000000000000" pitchFamily="2" charset="0"/>
            </a:rPr>
            <a:t>March</a:t>
          </a:r>
        </a:p>
      </dgm:t>
    </dgm:pt>
    <dgm:pt modelId="{9FC8DB3C-C15C-7A4D-A8C1-E6C800EA59D0}" type="parTrans" cxnId="{641BE639-6B05-D04A-92FB-6336F1BA938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D777A15C-CA2F-8B46-937D-64FF8C86C817}" type="sibTrans" cxnId="{641BE639-6B05-D04A-92FB-6336F1BA938A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42DD5525-1FAD-CE43-809B-B5CCD5320D59}">
      <dgm:prSet phldrT="[Text]"/>
      <dgm:spPr/>
      <dgm:t>
        <a:bodyPr/>
        <a:lstStyle/>
        <a:p>
          <a:pPr algn="ctr"/>
          <a:r>
            <a:rPr lang="en-GB" b="0" i="0" dirty="0">
              <a:latin typeface="Roboto Light" panose="02000000000000000000" pitchFamily="2" charset="0"/>
              <a:ea typeface="Roboto Light" panose="02000000000000000000" pitchFamily="2" charset="0"/>
            </a:rPr>
            <a:t>End of study batch 1</a:t>
          </a:r>
        </a:p>
      </dgm:t>
    </dgm:pt>
    <dgm:pt modelId="{15C88FE4-1742-3D4D-A605-ABF751851553}" type="parTrans" cxnId="{8331509D-62E5-984E-8FE9-1538B9008B3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F0A75D5F-F582-EF43-AD8E-881A97986468}" type="sibTrans" cxnId="{8331509D-62E5-984E-8FE9-1538B9008B38}">
      <dgm:prSet/>
      <dgm:spPr/>
      <dgm:t>
        <a:bodyPr/>
        <a:lstStyle/>
        <a:p>
          <a:endParaRPr lang="en-GB" b="0" i="0">
            <a:latin typeface="Roboto Light" panose="02000000000000000000" pitchFamily="2" charset="0"/>
            <a:ea typeface="Roboto Light" panose="02000000000000000000" pitchFamily="2" charset="0"/>
          </a:endParaRPr>
        </a:p>
      </dgm:t>
    </dgm:pt>
    <dgm:pt modelId="{01CB8765-1E70-A140-8926-AA9EB609D0A5}" type="pres">
      <dgm:prSet presAssocID="{4E655A1B-BB54-604D-8D2B-FCF47459EE9C}" presName="Name0" presStyleCnt="0">
        <dgm:presLayoutVars>
          <dgm:dir/>
          <dgm:resizeHandles val="exact"/>
        </dgm:presLayoutVars>
      </dgm:prSet>
      <dgm:spPr/>
    </dgm:pt>
    <dgm:pt modelId="{3FDA167D-4A28-4F46-8472-BAD8C5AF6694}" type="pres">
      <dgm:prSet presAssocID="{4E655A1B-BB54-604D-8D2B-FCF47459EE9C}" presName="arrow" presStyleLbl="bgShp" presStyleIdx="0" presStyleCnt="1" custScaleY="20683" custLinFactNeighborY="-834"/>
      <dgm:spPr>
        <a:solidFill>
          <a:schemeClr val="accent1">
            <a:lumMod val="20000"/>
            <a:lumOff val="80000"/>
          </a:schemeClr>
        </a:solidFill>
      </dgm:spPr>
    </dgm:pt>
    <dgm:pt modelId="{752B2DA8-43A8-7E4A-82E5-46F48574B758}" type="pres">
      <dgm:prSet presAssocID="{4E655A1B-BB54-604D-8D2B-FCF47459EE9C}" presName="points" presStyleCnt="0"/>
      <dgm:spPr/>
    </dgm:pt>
    <dgm:pt modelId="{48413FB6-3166-AD46-952F-7BB3ECB2DD81}" type="pres">
      <dgm:prSet presAssocID="{37D95561-5A07-8A42-AD03-2A594E38C57C}" presName="compositeA" presStyleCnt="0"/>
      <dgm:spPr/>
    </dgm:pt>
    <dgm:pt modelId="{8E0B50ED-56AD-424F-9AF8-A55900C0F293}" type="pres">
      <dgm:prSet presAssocID="{37D95561-5A07-8A42-AD03-2A594E38C57C}" presName="textA" presStyleLbl="revTx" presStyleIdx="0" presStyleCnt="6">
        <dgm:presLayoutVars>
          <dgm:bulletEnabled val="1"/>
        </dgm:presLayoutVars>
      </dgm:prSet>
      <dgm:spPr/>
    </dgm:pt>
    <dgm:pt modelId="{4F9B86B3-24DB-C04B-9EEF-AAAC6078DF4C}" type="pres">
      <dgm:prSet presAssocID="{37D95561-5A07-8A42-AD03-2A594E38C57C}" presName="circleA" presStyleLbl="node1" presStyleIdx="0" presStyleCnt="6"/>
      <dgm:spPr/>
    </dgm:pt>
    <dgm:pt modelId="{FCF18F9B-C768-644D-B9DE-7CE21CD6AF8C}" type="pres">
      <dgm:prSet presAssocID="{37D95561-5A07-8A42-AD03-2A594E38C57C}" presName="spaceA" presStyleCnt="0"/>
      <dgm:spPr/>
    </dgm:pt>
    <dgm:pt modelId="{28A87A36-688D-BD49-B40A-B9FA37D72276}" type="pres">
      <dgm:prSet presAssocID="{D777A15C-CA2F-8B46-937D-64FF8C86C817}" presName="space" presStyleCnt="0"/>
      <dgm:spPr/>
    </dgm:pt>
    <dgm:pt modelId="{E45CF716-94FE-8344-8371-E4FE85AF2A7B}" type="pres">
      <dgm:prSet presAssocID="{F95457CF-3DBE-344F-8B26-B3774D12FEE3}" presName="compositeB" presStyleCnt="0"/>
      <dgm:spPr/>
    </dgm:pt>
    <dgm:pt modelId="{853BC0D3-1BC9-9C42-86EF-B92AD74241A4}" type="pres">
      <dgm:prSet presAssocID="{F95457CF-3DBE-344F-8B26-B3774D12FEE3}" presName="textB" presStyleLbl="revTx" presStyleIdx="1" presStyleCnt="6">
        <dgm:presLayoutVars>
          <dgm:bulletEnabled val="1"/>
        </dgm:presLayoutVars>
      </dgm:prSet>
      <dgm:spPr/>
    </dgm:pt>
    <dgm:pt modelId="{B3C76907-FFA1-6545-B8B9-32B458F451C2}" type="pres">
      <dgm:prSet presAssocID="{F95457CF-3DBE-344F-8B26-B3774D12FEE3}" presName="circleB" presStyleLbl="node1" presStyleIdx="1" presStyleCnt="6"/>
      <dgm:spPr/>
    </dgm:pt>
    <dgm:pt modelId="{D510BF92-2331-454B-9E50-55B8E068551C}" type="pres">
      <dgm:prSet presAssocID="{F95457CF-3DBE-344F-8B26-B3774D12FEE3}" presName="spaceB" presStyleCnt="0"/>
      <dgm:spPr/>
    </dgm:pt>
    <dgm:pt modelId="{324FF8F2-5C4F-AB45-B6F4-88973670A318}" type="pres">
      <dgm:prSet presAssocID="{76CF3BE9-F302-1D44-810F-FD40BAC8487F}" presName="space" presStyleCnt="0"/>
      <dgm:spPr/>
    </dgm:pt>
    <dgm:pt modelId="{04FAD2CB-3528-4B42-B586-FF71A775EC88}" type="pres">
      <dgm:prSet presAssocID="{141CC174-6603-4C49-B299-8A92A75DA687}" presName="compositeA" presStyleCnt="0"/>
      <dgm:spPr/>
    </dgm:pt>
    <dgm:pt modelId="{228BDA65-CAA0-0942-B238-31272DCC5983}" type="pres">
      <dgm:prSet presAssocID="{141CC174-6603-4C49-B299-8A92A75DA687}" presName="textA" presStyleLbl="revTx" presStyleIdx="2" presStyleCnt="6">
        <dgm:presLayoutVars>
          <dgm:bulletEnabled val="1"/>
        </dgm:presLayoutVars>
      </dgm:prSet>
      <dgm:spPr/>
    </dgm:pt>
    <dgm:pt modelId="{94175BB8-849F-9B45-8F8D-D3A1D4D9466D}" type="pres">
      <dgm:prSet presAssocID="{141CC174-6603-4C49-B299-8A92A75DA687}" presName="circleA" presStyleLbl="node1" presStyleIdx="2" presStyleCnt="6"/>
      <dgm:spPr/>
    </dgm:pt>
    <dgm:pt modelId="{BB25F468-0ADA-6040-A7AC-E6A6E556B47D}" type="pres">
      <dgm:prSet presAssocID="{141CC174-6603-4C49-B299-8A92A75DA687}" presName="spaceA" presStyleCnt="0"/>
      <dgm:spPr/>
    </dgm:pt>
    <dgm:pt modelId="{2BA66789-6EED-3848-8429-8F8E56510037}" type="pres">
      <dgm:prSet presAssocID="{8B083979-44EC-8948-82C2-B2C5233AD247}" presName="space" presStyleCnt="0"/>
      <dgm:spPr/>
    </dgm:pt>
    <dgm:pt modelId="{655F62F7-7647-1347-AC6D-7C912E791684}" type="pres">
      <dgm:prSet presAssocID="{778B4840-37F0-054B-968A-3464CE4B0B73}" presName="compositeB" presStyleCnt="0"/>
      <dgm:spPr/>
    </dgm:pt>
    <dgm:pt modelId="{17E292FE-BEE1-414A-BFFA-84E79141F15B}" type="pres">
      <dgm:prSet presAssocID="{778B4840-37F0-054B-968A-3464CE4B0B73}" presName="textB" presStyleLbl="revTx" presStyleIdx="3" presStyleCnt="6">
        <dgm:presLayoutVars>
          <dgm:bulletEnabled val="1"/>
        </dgm:presLayoutVars>
      </dgm:prSet>
      <dgm:spPr/>
    </dgm:pt>
    <dgm:pt modelId="{3A74B068-BC0A-9A47-BD37-415571138A13}" type="pres">
      <dgm:prSet presAssocID="{778B4840-37F0-054B-968A-3464CE4B0B73}" presName="circleB" presStyleLbl="node1" presStyleIdx="3" presStyleCnt="6"/>
      <dgm:spPr/>
    </dgm:pt>
    <dgm:pt modelId="{5471F9EF-9D1C-974C-99A4-7922A6760FC6}" type="pres">
      <dgm:prSet presAssocID="{778B4840-37F0-054B-968A-3464CE4B0B73}" presName="spaceB" presStyleCnt="0"/>
      <dgm:spPr/>
    </dgm:pt>
    <dgm:pt modelId="{BA9521EA-07F3-7F4B-91FA-269AFEC2A0C2}" type="pres">
      <dgm:prSet presAssocID="{6BE89EDC-FD61-EF4B-A559-69C69A731E91}" presName="space" presStyleCnt="0"/>
      <dgm:spPr/>
    </dgm:pt>
    <dgm:pt modelId="{C5FCB39C-7EEC-9C4F-AA33-37EA8A3A6B80}" type="pres">
      <dgm:prSet presAssocID="{4DCC4718-BFA2-EC40-B3C5-7FC7036682E6}" presName="compositeA" presStyleCnt="0"/>
      <dgm:spPr/>
    </dgm:pt>
    <dgm:pt modelId="{ECC1E0BD-1E98-6F41-A7C0-1213C3CE7B91}" type="pres">
      <dgm:prSet presAssocID="{4DCC4718-BFA2-EC40-B3C5-7FC7036682E6}" presName="textA" presStyleLbl="revTx" presStyleIdx="4" presStyleCnt="6">
        <dgm:presLayoutVars>
          <dgm:bulletEnabled val="1"/>
        </dgm:presLayoutVars>
      </dgm:prSet>
      <dgm:spPr/>
    </dgm:pt>
    <dgm:pt modelId="{A86B9AF8-F3DA-0A44-B4CF-F83A1467E6B3}" type="pres">
      <dgm:prSet presAssocID="{4DCC4718-BFA2-EC40-B3C5-7FC7036682E6}" presName="circleA" presStyleLbl="node1" presStyleIdx="4" presStyleCnt="6"/>
      <dgm:spPr/>
    </dgm:pt>
    <dgm:pt modelId="{402F3FA6-60B8-0F4C-BB9F-A17FBAE59A1D}" type="pres">
      <dgm:prSet presAssocID="{4DCC4718-BFA2-EC40-B3C5-7FC7036682E6}" presName="spaceA" presStyleCnt="0"/>
      <dgm:spPr/>
    </dgm:pt>
    <dgm:pt modelId="{E367D053-EA84-D64B-A575-62A41A3560BF}" type="pres">
      <dgm:prSet presAssocID="{B4E940D1-4A9C-FD48-8125-5C030DC94D83}" presName="space" presStyleCnt="0"/>
      <dgm:spPr/>
    </dgm:pt>
    <dgm:pt modelId="{6A732EFA-0A72-8C48-AD25-1AB13C3E1FED}" type="pres">
      <dgm:prSet presAssocID="{5FA4710C-6753-C54C-8E11-AFC2C62DA5CD}" presName="compositeB" presStyleCnt="0"/>
      <dgm:spPr/>
    </dgm:pt>
    <dgm:pt modelId="{0AAF22A6-15D4-EA4A-B999-11D0CA85E5F8}" type="pres">
      <dgm:prSet presAssocID="{5FA4710C-6753-C54C-8E11-AFC2C62DA5CD}" presName="textB" presStyleLbl="revTx" presStyleIdx="5" presStyleCnt="6">
        <dgm:presLayoutVars>
          <dgm:bulletEnabled val="1"/>
        </dgm:presLayoutVars>
      </dgm:prSet>
      <dgm:spPr/>
    </dgm:pt>
    <dgm:pt modelId="{6AF815F2-CE91-D845-8FE2-46F9EB862E94}" type="pres">
      <dgm:prSet presAssocID="{5FA4710C-6753-C54C-8E11-AFC2C62DA5CD}" presName="circleB" presStyleLbl="node1" presStyleIdx="5" presStyleCnt="6"/>
      <dgm:spPr/>
    </dgm:pt>
    <dgm:pt modelId="{D175FD51-37BF-5644-95AD-65C7007E94F0}" type="pres">
      <dgm:prSet presAssocID="{5FA4710C-6753-C54C-8E11-AFC2C62DA5CD}" presName="spaceB" presStyleCnt="0"/>
      <dgm:spPr/>
    </dgm:pt>
  </dgm:ptLst>
  <dgm:cxnLst>
    <dgm:cxn modelId="{FE8E1D08-AA59-014E-90FE-0F4A2CB47DA7}" srcId="{37D95561-5A07-8A42-AD03-2A594E38C57C}" destId="{9E922D6C-3C76-934D-91D6-2278D314AFE9}" srcOrd="1" destOrd="0" parTransId="{B08D9772-B7D0-F34D-A8B0-EA9DEA075E02}" sibTransId="{AA41ED3E-4A2A-2444-B04B-43351D7719B3}"/>
    <dgm:cxn modelId="{2054B912-629F-7745-A6F6-3B95DCDD3F7A}" type="presOf" srcId="{42DD5525-1FAD-CE43-809B-B5CCD5320D59}" destId="{8E0B50ED-56AD-424F-9AF8-A55900C0F293}" srcOrd="0" destOrd="1" presId="urn:microsoft.com/office/officeart/2005/8/layout/hProcess11"/>
    <dgm:cxn modelId="{AB119013-CB7F-574F-9705-574DC6767348}" srcId="{4E655A1B-BB54-604D-8D2B-FCF47459EE9C}" destId="{778B4840-37F0-054B-968A-3464CE4B0B73}" srcOrd="3" destOrd="0" parTransId="{B1FCC9F7-1CF8-EE46-AAF2-28E20575FB23}" sibTransId="{6BE89EDC-FD61-EF4B-A559-69C69A731E91}"/>
    <dgm:cxn modelId="{5B099E13-D9C9-814C-950E-87A334ECC317}" type="presOf" srcId="{141CC174-6603-4C49-B299-8A92A75DA687}" destId="{228BDA65-CAA0-0942-B238-31272DCC5983}" srcOrd="0" destOrd="0" presId="urn:microsoft.com/office/officeart/2005/8/layout/hProcess11"/>
    <dgm:cxn modelId="{48BAF21F-C1AC-3C4C-B0FD-5CD7566C47A5}" srcId="{4E655A1B-BB54-604D-8D2B-FCF47459EE9C}" destId="{4DCC4718-BFA2-EC40-B3C5-7FC7036682E6}" srcOrd="4" destOrd="0" parTransId="{E75E8442-7F42-2849-955D-02670E670FDD}" sibTransId="{B4E940D1-4A9C-FD48-8125-5C030DC94D83}"/>
    <dgm:cxn modelId="{86A2A62A-36B9-0841-9C19-7DBEAF0047C2}" type="presOf" srcId="{9E922D6C-3C76-934D-91D6-2278D314AFE9}" destId="{8E0B50ED-56AD-424F-9AF8-A55900C0F293}" srcOrd="0" destOrd="2" presId="urn:microsoft.com/office/officeart/2005/8/layout/hProcess11"/>
    <dgm:cxn modelId="{641BE639-6B05-D04A-92FB-6336F1BA938A}" srcId="{4E655A1B-BB54-604D-8D2B-FCF47459EE9C}" destId="{37D95561-5A07-8A42-AD03-2A594E38C57C}" srcOrd="0" destOrd="0" parTransId="{9FC8DB3C-C15C-7A4D-A8C1-E6C800EA59D0}" sibTransId="{D777A15C-CA2F-8B46-937D-64FF8C86C817}"/>
    <dgm:cxn modelId="{8A51973A-55EA-9343-AF41-A0BB2C058E2D}" type="presOf" srcId="{4DCC4718-BFA2-EC40-B3C5-7FC7036682E6}" destId="{ECC1E0BD-1E98-6F41-A7C0-1213C3CE7B91}" srcOrd="0" destOrd="0" presId="urn:microsoft.com/office/officeart/2005/8/layout/hProcess11"/>
    <dgm:cxn modelId="{F9DA6647-03B4-E84A-BD0D-A6D362D48200}" type="presOf" srcId="{37D95561-5A07-8A42-AD03-2A594E38C57C}" destId="{8E0B50ED-56AD-424F-9AF8-A55900C0F293}" srcOrd="0" destOrd="0" presId="urn:microsoft.com/office/officeart/2005/8/layout/hProcess11"/>
    <dgm:cxn modelId="{33389E49-AD14-F54B-BA12-76B1F77A7DBA}" srcId="{4E655A1B-BB54-604D-8D2B-FCF47459EE9C}" destId="{F95457CF-3DBE-344F-8B26-B3774D12FEE3}" srcOrd="1" destOrd="0" parTransId="{A6D99361-82F0-4B42-83EB-452FD91BCB49}" sibTransId="{76CF3BE9-F302-1D44-810F-FD40BAC8487F}"/>
    <dgm:cxn modelId="{111A9357-95BC-4849-9FF1-FA974A7C8E71}" srcId="{4E655A1B-BB54-604D-8D2B-FCF47459EE9C}" destId="{5FA4710C-6753-C54C-8E11-AFC2C62DA5CD}" srcOrd="5" destOrd="0" parTransId="{A9DFB9EB-886D-CC46-A04C-F574394427ED}" sibTransId="{BBE5C68F-350A-184E-8FF0-F6C3C23AED44}"/>
    <dgm:cxn modelId="{725BBA7B-1550-964C-A6B2-F2537EB22C13}" type="presOf" srcId="{778B4840-37F0-054B-968A-3464CE4B0B73}" destId="{17E292FE-BEE1-414A-BFFA-84E79141F15B}" srcOrd="0" destOrd="0" presId="urn:microsoft.com/office/officeart/2005/8/layout/hProcess11"/>
    <dgm:cxn modelId="{8D784684-6EEE-BC40-A40F-3AE95E02DD85}" type="presOf" srcId="{F95457CF-3DBE-344F-8B26-B3774D12FEE3}" destId="{853BC0D3-1BC9-9C42-86EF-B92AD74241A4}" srcOrd="0" destOrd="0" presId="urn:microsoft.com/office/officeart/2005/8/layout/hProcess11"/>
    <dgm:cxn modelId="{8331509D-62E5-984E-8FE9-1538B9008B38}" srcId="{37D95561-5A07-8A42-AD03-2A594E38C57C}" destId="{42DD5525-1FAD-CE43-809B-B5CCD5320D59}" srcOrd="0" destOrd="0" parTransId="{15C88FE4-1742-3D4D-A605-ABF751851553}" sibTransId="{F0A75D5F-F582-EF43-AD8E-881A97986468}"/>
    <dgm:cxn modelId="{8F05C0AD-AB61-D242-BE32-AC4124C87EB0}" type="presOf" srcId="{4E655A1B-BB54-604D-8D2B-FCF47459EE9C}" destId="{01CB8765-1E70-A140-8926-AA9EB609D0A5}" srcOrd="0" destOrd="0" presId="urn:microsoft.com/office/officeart/2005/8/layout/hProcess11"/>
    <dgm:cxn modelId="{049674B8-F2CA-544B-87D0-464106CBA567}" srcId="{4E655A1B-BB54-604D-8D2B-FCF47459EE9C}" destId="{141CC174-6603-4C49-B299-8A92A75DA687}" srcOrd="2" destOrd="0" parTransId="{D6E004D1-5848-6843-B209-10DC5D019992}" sibTransId="{8B083979-44EC-8948-82C2-B2C5233AD247}"/>
    <dgm:cxn modelId="{75EBA8DD-C1D1-4A44-BF42-726CB9660354}" type="presOf" srcId="{5FA4710C-6753-C54C-8E11-AFC2C62DA5CD}" destId="{0AAF22A6-15D4-EA4A-B999-11D0CA85E5F8}" srcOrd="0" destOrd="0" presId="urn:microsoft.com/office/officeart/2005/8/layout/hProcess11"/>
    <dgm:cxn modelId="{4E41ADDE-2CBB-F843-8204-685DAA949814}" type="presParOf" srcId="{01CB8765-1E70-A140-8926-AA9EB609D0A5}" destId="{3FDA167D-4A28-4F46-8472-BAD8C5AF6694}" srcOrd="0" destOrd="0" presId="urn:microsoft.com/office/officeart/2005/8/layout/hProcess11"/>
    <dgm:cxn modelId="{7F639D1D-4757-D841-A461-FDC4F4E07C40}" type="presParOf" srcId="{01CB8765-1E70-A140-8926-AA9EB609D0A5}" destId="{752B2DA8-43A8-7E4A-82E5-46F48574B758}" srcOrd="1" destOrd="0" presId="urn:microsoft.com/office/officeart/2005/8/layout/hProcess11"/>
    <dgm:cxn modelId="{7B6C761D-0CFC-BC42-9268-C6F93E9649EC}" type="presParOf" srcId="{752B2DA8-43A8-7E4A-82E5-46F48574B758}" destId="{48413FB6-3166-AD46-952F-7BB3ECB2DD81}" srcOrd="0" destOrd="0" presId="urn:microsoft.com/office/officeart/2005/8/layout/hProcess11"/>
    <dgm:cxn modelId="{F4E2331E-E9AE-C64B-96F3-1FF805A48F9A}" type="presParOf" srcId="{48413FB6-3166-AD46-952F-7BB3ECB2DD81}" destId="{8E0B50ED-56AD-424F-9AF8-A55900C0F293}" srcOrd="0" destOrd="0" presId="urn:microsoft.com/office/officeart/2005/8/layout/hProcess11"/>
    <dgm:cxn modelId="{1312E7A0-84AA-6C40-A2B8-1A9B3F590D13}" type="presParOf" srcId="{48413FB6-3166-AD46-952F-7BB3ECB2DD81}" destId="{4F9B86B3-24DB-C04B-9EEF-AAAC6078DF4C}" srcOrd="1" destOrd="0" presId="urn:microsoft.com/office/officeart/2005/8/layout/hProcess11"/>
    <dgm:cxn modelId="{8311C6B2-CF12-574D-86A8-2D4A2EB2B939}" type="presParOf" srcId="{48413FB6-3166-AD46-952F-7BB3ECB2DD81}" destId="{FCF18F9B-C768-644D-B9DE-7CE21CD6AF8C}" srcOrd="2" destOrd="0" presId="urn:microsoft.com/office/officeart/2005/8/layout/hProcess11"/>
    <dgm:cxn modelId="{22314EAD-F2D6-5248-B7E7-244120ECA9BB}" type="presParOf" srcId="{752B2DA8-43A8-7E4A-82E5-46F48574B758}" destId="{28A87A36-688D-BD49-B40A-B9FA37D72276}" srcOrd="1" destOrd="0" presId="urn:microsoft.com/office/officeart/2005/8/layout/hProcess11"/>
    <dgm:cxn modelId="{380FC0D9-6B14-AC45-8842-F4E307F87B9F}" type="presParOf" srcId="{752B2DA8-43A8-7E4A-82E5-46F48574B758}" destId="{E45CF716-94FE-8344-8371-E4FE85AF2A7B}" srcOrd="2" destOrd="0" presId="urn:microsoft.com/office/officeart/2005/8/layout/hProcess11"/>
    <dgm:cxn modelId="{8FAE8AEE-F492-2246-B8C9-9830BD3FCB02}" type="presParOf" srcId="{E45CF716-94FE-8344-8371-E4FE85AF2A7B}" destId="{853BC0D3-1BC9-9C42-86EF-B92AD74241A4}" srcOrd="0" destOrd="0" presId="urn:microsoft.com/office/officeart/2005/8/layout/hProcess11"/>
    <dgm:cxn modelId="{AA0AACFD-F652-6C4F-9A12-16C42879D7A0}" type="presParOf" srcId="{E45CF716-94FE-8344-8371-E4FE85AF2A7B}" destId="{B3C76907-FFA1-6545-B8B9-32B458F451C2}" srcOrd="1" destOrd="0" presId="urn:microsoft.com/office/officeart/2005/8/layout/hProcess11"/>
    <dgm:cxn modelId="{798E85EB-199A-0444-8D73-19733F9BF0A4}" type="presParOf" srcId="{E45CF716-94FE-8344-8371-E4FE85AF2A7B}" destId="{D510BF92-2331-454B-9E50-55B8E068551C}" srcOrd="2" destOrd="0" presId="urn:microsoft.com/office/officeart/2005/8/layout/hProcess11"/>
    <dgm:cxn modelId="{ED870E66-0617-764E-BCDD-CCD28DDF176C}" type="presParOf" srcId="{752B2DA8-43A8-7E4A-82E5-46F48574B758}" destId="{324FF8F2-5C4F-AB45-B6F4-88973670A318}" srcOrd="3" destOrd="0" presId="urn:microsoft.com/office/officeart/2005/8/layout/hProcess11"/>
    <dgm:cxn modelId="{07AAB71F-7461-734E-8C30-36D4CE4618E9}" type="presParOf" srcId="{752B2DA8-43A8-7E4A-82E5-46F48574B758}" destId="{04FAD2CB-3528-4B42-B586-FF71A775EC88}" srcOrd="4" destOrd="0" presId="urn:microsoft.com/office/officeart/2005/8/layout/hProcess11"/>
    <dgm:cxn modelId="{621AC02E-3DEB-574D-AF19-E7E66E5AE601}" type="presParOf" srcId="{04FAD2CB-3528-4B42-B586-FF71A775EC88}" destId="{228BDA65-CAA0-0942-B238-31272DCC5983}" srcOrd="0" destOrd="0" presId="urn:microsoft.com/office/officeart/2005/8/layout/hProcess11"/>
    <dgm:cxn modelId="{CDA9F80B-A702-DB44-A712-BE3FA566B551}" type="presParOf" srcId="{04FAD2CB-3528-4B42-B586-FF71A775EC88}" destId="{94175BB8-849F-9B45-8F8D-D3A1D4D9466D}" srcOrd="1" destOrd="0" presId="urn:microsoft.com/office/officeart/2005/8/layout/hProcess11"/>
    <dgm:cxn modelId="{45E7C423-764C-7841-A56C-D4A11A2D1577}" type="presParOf" srcId="{04FAD2CB-3528-4B42-B586-FF71A775EC88}" destId="{BB25F468-0ADA-6040-A7AC-E6A6E556B47D}" srcOrd="2" destOrd="0" presId="urn:microsoft.com/office/officeart/2005/8/layout/hProcess11"/>
    <dgm:cxn modelId="{9618D1D7-ADBD-1648-8BB0-C921B884B822}" type="presParOf" srcId="{752B2DA8-43A8-7E4A-82E5-46F48574B758}" destId="{2BA66789-6EED-3848-8429-8F8E56510037}" srcOrd="5" destOrd="0" presId="urn:microsoft.com/office/officeart/2005/8/layout/hProcess11"/>
    <dgm:cxn modelId="{1672E568-45FB-B94C-A686-C457E9195299}" type="presParOf" srcId="{752B2DA8-43A8-7E4A-82E5-46F48574B758}" destId="{655F62F7-7647-1347-AC6D-7C912E791684}" srcOrd="6" destOrd="0" presId="urn:microsoft.com/office/officeart/2005/8/layout/hProcess11"/>
    <dgm:cxn modelId="{04D52FA2-28BE-FC49-808D-FC418BEE81E7}" type="presParOf" srcId="{655F62F7-7647-1347-AC6D-7C912E791684}" destId="{17E292FE-BEE1-414A-BFFA-84E79141F15B}" srcOrd="0" destOrd="0" presId="urn:microsoft.com/office/officeart/2005/8/layout/hProcess11"/>
    <dgm:cxn modelId="{B53999A5-F4C5-954C-9DDD-7F944665F254}" type="presParOf" srcId="{655F62F7-7647-1347-AC6D-7C912E791684}" destId="{3A74B068-BC0A-9A47-BD37-415571138A13}" srcOrd="1" destOrd="0" presId="urn:microsoft.com/office/officeart/2005/8/layout/hProcess11"/>
    <dgm:cxn modelId="{A478D702-09A8-2A44-8BEE-B93C84B044C7}" type="presParOf" srcId="{655F62F7-7647-1347-AC6D-7C912E791684}" destId="{5471F9EF-9D1C-974C-99A4-7922A6760FC6}" srcOrd="2" destOrd="0" presId="urn:microsoft.com/office/officeart/2005/8/layout/hProcess11"/>
    <dgm:cxn modelId="{C466F73C-481E-0143-AA99-54FBC74F907F}" type="presParOf" srcId="{752B2DA8-43A8-7E4A-82E5-46F48574B758}" destId="{BA9521EA-07F3-7F4B-91FA-269AFEC2A0C2}" srcOrd="7" destOrd="0" presId="urn:microsoft.com/office/officeart/2005/8/layout/hProcess11"/>
    <dgm:cxn modelId="{8C800583-9A1D-E449-BA3C-020E61D5CA6C}" type="presParOf" srcId="{752B2DA8-43A8-7E4A-82E5-46F48574B758}" destId="{C5FCB39C-7EEC-9C4F-AA33-37EA8A3A6B80}" srcOrd="8" destOrd="0" presId="urn:microsoft.com/office/officeart/2005/8/layout/hProcess11"/>
    <dgm:cxn modelId="{E8639893-70DB-2941-9C40-BEC587715D2C}" type="presParOf" srcId="{C5FCB39C-7EEC-9C4F-AA33-37EA8A3A6B80}" destId="{ECC1E0BD-1E98-6F41-A7C0-1213C3CE7B91}" srcOrd="0" destOrd="0" presId="urn:microsoft.com/office/officeart/2005/8/layout/hProcess11"/>
    <dgm:cxn modelId="{6C441F81-0C18-DB4F-B3F8-55065CD1AA0C}" type="presParOf" srcId="{C5FCB39C-7EEC-9C4F-AA33-37EA8A3A6B80}" destId="{A86B9AF8-F3DA-0A44-B4CF-F83A1467E6B3}" srcOrd="1" destOrd="0" presId="urn:microsoft.com/office/officeart/2005/8/layout/hProcess11"/>
    <dgm:cxn modelId="{63856DF0-B467-D041-81C2-8D49A416C207}" type="presParOf" srcId="{C5FCB39C-7EEC-9C4F-AA33-37EA8A3A6B80}" destId="{402F3FA6-60B8-0F4C-BB9F-A17FBAE59A1D}" srcOrd="2" destOrd="0" presId="urn:microsoft.com/office/officeart/2005/8/layout/hProcess11"/>
    <dgm:cxn modelId="{B7608DFA-C499-F140-A883-255902613CAD}" type="presParOf" srcId="{752B2DA8-43A8-7E4A-82E5-46F48574B758}" destId="{E367D053-EA84-D64B-A575-62A41A3560BF}" srcOrd="9" destOrd="0" presId="urn:microsoft.com/office/officeart/2005/8/layout/hProcess11"/>
    <dgm:cxn modelId="{04013EEF-00D0-E24C-BD5A-6CCC6565D52B}" type="presParOf" srcId="{752B2DA8-43A8-7E4A-82E5-46F48574B758}" destId="{6A732EFA-0A72-8C48-AD25-1AB13C3E1FED}" srcOrd="10" destOrd="0" presId="urn:microsoft.com/office/officeart/2005/8/layout/hProcess11"/>
    <dgm:cxn modelId="{7326F4BA-4A44-2B4D-8EA5-670F0406A887}" type="presParOf" srcId="{6A732EFA-0A72-8C48-AD25-1AB13C3E1FED}" destId="{0AAF22A6-15D4-EA4A-B999-11D0CA85E5F8}" srcOrd="0" destOrd="0" presId="urn:microsoft.com/office/officeart/2005/8/layout/hProcess11"/>
    <dgm:cxn modelId="{3441123D-1BBF-3742-8E6A-9BFF132ECB29}" type="presParOf" srcId="{6A732EFA-0A72-8C48-AD25-1AB13C3E1FED}" destId="{6AF815F2-CE91-D845-8FE2-46F9EB862E94}" srcOrd="1" destOrd="0" presId="urn:microsoft.com/office/officeart/2005/8/layout/hProcess11"/>
    <dgm:cxn modelId="{40710C6B-43B6-A742-9F95-D80C4821AA4A}" type="presParOf" srcId="{6A732EFA-0A72-8C48-AD25-1AB13C3E1FED}" destId="{D175FD51-37BF-5644-95AD-65C7007E94F0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DA167D-4A28-4F46-8472-BAD8C5AF6694}">
      <dsp:nvSpPr>
        <dsp:cNvPr id="0" name=""/>
        <dsp:cNvSpPr/>
      </dsp:nvSpPr>
      <dsp:spPr>
        <a:xfrm>
          <a:off x="0" y="1995671"/>
          <a:ext cx="10515600" cy="359994"/>
        </a:xfrm>
        <a:prstGeom prst="notched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F6AF47-78A7-E94B-8684-2AFEEA1A3543}">
      <dsp:nvSpPr>
        <dsp:cNvPr id="0" name=""/>
        <dsp:cNvSpPr/>
      </dsp:nvSpPr>
      <dsp:spPr>
        <a:xfrm>
          <a:off x="4159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8/11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Investigator meeting</a:t>
          </a:r>
        </a:p>
      </dsp:txBody>
      <dsp:txXfrm>
        <a:off x="4159" y="0"/>
        <a:ext cx="1818408" cy="1740535"/>
      </dsp:txXfrm>
    </dsp:sp>
    <dsp:sp modelId="{426E2016-6F6D-FA48-916A-42356249765E}">
      <dsp:nvSpPr>
        <dsp:cNvPr id="0" name=""/>
        <dsp:cNvSpPr/>
      </dsp:nvSpPr>
      <dsp:spPr>
        <a:xfrm>
          <a:off x="695796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7308D36-CA8D-2146-8AC1-BFCBAB4A2617}">
      <dsp:nvSpPr>
        <dsp:cNvPr id="0" name=""/>
        <dsp:cNvSpPr/>
      </dsp:nvSpPr>
      <dsp:spPr>
        <a:xfrm>
          <a:off x="1913487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10/11-14/11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CRC training including ATLS-adherence</a:t>
          </a:r>
        </a:p>
      </dsp:txBody>
      <dsp:txXfrm>
        <a:off x="1913487" y="2610802"/>
        <a:ext cx="1818408" cy="1740535"/>
      </dsp:txXfrm>
    </dsp:sp>
    <dsp:sp modelId="{AB4E902A-578A-B443-A8EF-CDACEDA47251}">
      <dsp:nvSpPr>
        <dsp:cNvPr id="0" name=""/>
        <dsp:cNvSpPr/>
      </dsp:nvSpPr>
      <dsp:spPr>
        <a:xfrm>
          <a:off x="2605124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2A5BA3-07C3-2745-85FE-CA361A3A1891}">
      <dsp:nvSpPr>
        <dsp:cNvPr id="0" name=""/>
        <dsp:cNvSpPr/>
      </dsp:nvSpPr>
      <dsp:spPr>
        <a:xfrm>
          <a:off x="3822815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17-21/11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Pilot data collection</a:t>
          </a:r>
        </a:p>
      </dsp:txBody>
      <dsp:txXfrm>
        <a:off x="3822815" y="0"/>
        <a:ext cx="1818408" cy="1740535"/>
      </dsp:txXfrm>
    </dsp:sp>
    <dsp:sp modelId="{77D7298B-9C06-B04A-AA07-CF2395850BA1}">
      <dsp:nvSpPr>
        <dsp:cNvPr id="0" name=""/>
        <dsp:cNvSpPr/>
      </dsp:nvSpPr>
      <dsp:spPr>
        <a:xfrm>
          <a:off x="4514453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E85CF3-159A-E147-9A2A-7E25B1417C4F}">
      <dsp:nvSpPr>
        <dsp:cNvPr id="0" name=""/>
        <dsp:cNvSpPr/>
      </dsp:nvSpPr>
      <dsp:spPr>
        <a:xfrm>
          <a:off x="5732144" y="2610802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t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24-28/11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Mock ATLS adherence data collection</a:t>
          </a:r>
        </a:p>
      </dsp:txBody>
      <dsp:txXfrm>
        <a:off x="5732144" y="2610802"/>
        <a:ext cx="1818408" cy="1740535"/>
      </dsp:txXfrm>
    </dsp:sp>
    <dsp:sp modelId="{FFAA0EFB-29E7-664A-9FBC-AE32C5C50F18}">
      <dsp:nvSpPr>
        <dsp:cNvPr id="0" name=""/>
        <dsp:cNvSpPr/>
      </dsp:nvSpPr>
      <dsp:spPr>
        <a:xfrm>
          <a:off x="6423781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BBB03E-A9E6-9A4C-8E6E-F0B10C393A52}">
      <dsp:nvSpPr>
        <dsp:cNvPr id="0" name=""/>
        <dsp:cNvSpPr/>
      </dsp:nvSpPr>
      <dsp:spPr>
        <a:xfrm>
          <a:off x="7641472" y="0"/>
          <a:ext cx="1818408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1/12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Batch 2 trial start</a:t>
          </a:r>
        </a:p>
      </dsp:txBody>
      <dsp:txXfrm>
        <a:off x="7641472" y="0"/>
        <a:ext cx="1818408" cy="1740535"/>
      </dsp:txXfrm>
    </dsp:sp>
    <dsp:sp modelId="{C33E4624-3CC4-104B-BCDD-EC23C9259065}">
      <dsp:nvSpPr>
        <dsp:cNvPr id="0" name=""/>
        <dsp:cNvSpPr/>
      </dsp:nvSpPr>
      <dsp:spPr>
        <a:xfrm>
          <a:off x="8333110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DA167D-4A28-4F46-8472-BAD8C5AF6694}">
      <dsp:nvSpPr>
        <dsp:cNvPr id="0" name=""/>
        <dsp:cNvSpPr/>
      </dsp:nvSpPr>
      <dsp:spPr>
        <a:xfrm>
          <a:off x="0" y="1981155"/>
          <a:ext cx="10515600" cy="359994"/>
        </a:xfrm>
        <a:prstGeom prst="notchedRightArrow">
          <a:avLst/>
        </a:prstGeom>
        <a:solidFill>
          <a:schemeClr val="accent1">
            <a:lumMod val="20000"/>
            <a:lumOff val="8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0B50ED-56AD-424F-9AF8-A55900C0F293}">
      <dsp:nvSpPr>
        <dsp:cNvPr id="0" name=""/>
        <dsp:cNvSpPr/>
      </dsp:nvSpPr>
      <dsp:spPr>
        <a:xfrm>
          <a:off x="2599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1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March</a:t>
          </a:r>
        </a:p>
        <a:p>
          <a:pPr marL="114300" lvl="1" indent="-114300" algn="ctr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End of study batch 1</a:t>
          </a:r>
        </a:p>
        <a:p>
          <a:pPr marL="114300" lvl="1" indent="-114300" algn="ctr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5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1</a:t>
          </a:r>
          <a:r>
            <a:rPr lang="en-GB" sz="1500" b="0" i="0" kern="120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st</a:t>
          </a:r>
          <a:r>
            <a:rPr lang="en-GB" sz="15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sp:txBody>
      <dsp:txXfrm>
        <a:off x="2599" y="0"/>
        <a:ext cx="1513414" cy="1740535"/>
      </dsp:txXfrm>
    </dsp:sp>
    <dsp:sp modelId="{4F9B86B3-24DB-C04B-9EEF-AAAC6078DF4C}">
      <dsp:nvSpPr>
        <dsp:cNvPr id="0" name=""/>
        <dsp:cNvSpPr/>
      </dsp:nvSpPr>
      <dsp:spPr>
        <a:xfrm>
          <a:off x="541739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BC0D3-1BC9-9C42-86EF-B92AD74241A4}">
      <dsp:nvSpPr>
        <dsp:cNvPr id="0" name=""/>
        <dsp:cNvSpPr/>
      </dsp:nvSpPr>
      <dsp:spPr>
        <a:xfrm>
          <a:off x="1591684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April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2</a:t>
          </a:r>
          <a:r>
            <a:rPr lang="en-GB" sz="1900" b="0" i="0" kern="120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nd</a:t>
          </a: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sp:txBody>
      <dsp:txXfrm>
        <a:off x="1591684" y="2610802"/>
        <a:ext cx="1513414" cy="1740535"/>
      </dsp:txXfrm>
    </dsp:sp>
    <dsp:sp modelId="{B3C76907-FFA1-6545-B8B9-32B458F451C2}">
      <dsp:nvSpPr>
        <dsp:cNvPr id="0" name=""/>
        <dsp:cNvSpPr/>
      </dsp:nvSpPr>
      <dsp:spPr>
        <a:xfrm>
          <a:off x="2130825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8BDA65-CAA0-0942-B238-31272DCC5983}">
      <dsp:nvSpPr>
        <dsp:cNvPr id="0" name=""/>
        <dsp:cNvSpPr/>
      </dsp:nvSpPr>
      <dsp:spPr>
        <a:xfrm>
          <a:off x="3180770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May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3</a:t>
          </a:r>
          <a:r>
            <a:rPr lang="en-GB" sz="1900" b="0" i="0" kern="120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rd</a:t>
          </a: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sp:txBody>
      <dsp:txXfrm>
        <a:off x="3180770" y="0"/>
        <a:ext cx="1513414" cy="1740535"/>
      </dsp:txXfrm>
    </dsp:sp>
    <dsp:sp modelId="{94175BB8-849F-9B45-8F8D-D3A1D4D9466D}">
      <dsp:nvSpPr>
        <dsp:cNvPr id="0" name=""/>
        <dsp:cNvSpPr/>
      </dsp:nvSpPr>
      <dsp:spPr>
        <a:xfrm>
          <a:off x="3719910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E292FE-BEE1-414A-BFFA-84E79141F15B}">
      <dsp:nvSpPr>
        <dsp:cNvPr id="0" name=""/>
        <dsp:cNvSpPr/>
      </dsp:nvSpPr>
      <dsp:spPr>
        <a:xfrm>
          <a:off x="4769855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June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4</a:t>
          </a:r>
          <a:r>
            <a:rPr lang="en-GB" sz="1900" b="0" i="0" kern="120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th</a:t>
          </a: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sp:txBody>
      <dsp:txXfrm>
        <a:off x="4769855" y="2610802"/>
        <a:ext cx="1513414" cy="1740535"/>
      </dsp:txXfrm>
    </dsp:sp>
    <dsp:sp modelId="{3A74B068-BC0A-9A47-BD37-415571138A13}">
      <dsp:nvSpPr>
        <dsp:cNvPr id="0" name=""/>
        <dsp:cNvSpPr/>
      </dsp:nvSpPr>
      <dsp:spPr>
        <a:xfrm>
          <a:off x="5308995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C1E0BD-1E98-6F41-A7C0-1213C3CE7B91}">
      <dsp:nvSpPr>
        <dsp:cNvPr id="0" name=""/>
        <dsp:cNvSpPr/>
      </dsp:nvSpPr>
      <dsp:spPr>
        <a:xfrm>
          <a:off x="6358940" y="0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b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July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5</a:t>
          </a:r>
          <a:r>
            <a:rPr lang="en-GB" sz="1900" b="0" i="0" kern="1200" baseline="30000" dirty="0">
              <a:latin typeface="Roboto Light" panose="02000000000000000000" pitchFamily="2" charset="0"/>
              <a:ea typeface="Roboto Light" panose="02000000000000000000" pitchFamily="2" charset="0"/>
            </a:rPr>
            <a:t>th</a:t>
          </a: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site undergoes ATLS training</a:t>
          </a:r>
        </a:p>
      </dsp:txBody>
      <dsp:txXfrm>
        <a:off x="6358940" y="0"/>
        <a:ext cx="1513414" cy="1740535"/>
      </dsp:txXfrm>
    </dsp:sp>
    <dsp:sp modelId="{A86B9AF8-F3DA-0A44-B4CF-F83A1467E6B3}">
      <dsp:nvSpPr>
        <dsp:cNvPr id="0" name=""/>
        <dsp:cNvSpPr/>
      </dsp:nvSpPr>
      <dsp:spPr>
        <a:xfrm>
          <a:off x="6898081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AF22A6-15D4-EA4A-B999-11D0CA85E5F8}">
      <dsp:nvSpPr>
        <dsp:cNvPr id="0" name=""/>
        <dsp:cNvSpPr/>
      </dsp:nvSpPr>
      <dsp:spPr>
        <a:xfrm>
          <a:off x="7948026" y="2610802"/>
          <a:ext cx="1513414" cy="174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Medium" panose="02000000000000000000" pitchFamily="2" charset="0"/>
              <a:ea typeface="Roboto Medium" panose="02000000000000000000" pitchFamily="2" charset="0"/>
            </a:rPr>
            <a:t>January</a:t>
          </a: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 2027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 dirty="0">
              <a:latin typeface="Roboto Light" panose="02000000000000000000" pitchFamily="2" charset="0"/>
              <a:ea typeface="Roboto Light" panose="02000000000000000000" pitchFamily="2" charset="0"/>
            </a:rPr>
            <a:t>End of study batch 2</a:t>
          </a:r>
        </a:p>
      </dsp:txBody>
      <dsp:txXfrm>
        <a:off x="7948026" y="2610802"/>
        <a:ext cx="1513414" cy="1740535"/>
      </dsp:txXfrm>
    </dsp:sp>
    <dsp:sp modelId="{6AF815F2-CE91-D845-8FE2-46F9EB862E94}">
      <dsp:nvSpPr>
        <dsp:cNvPr id="0" name=""/>
        <dsp:cNvSpPr/>
      </dsp:nvSpPr>
      <dsp:spPr>
        <a:xfrm>
          <a:off x="8487166" y="1958102"/>
          <a:ext cx="435133" cy="43513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9BD839-C2F1-A04F-A26C-53EA3138343A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9F857-477C-C844-A2C4-260961906B4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67323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79F857-477C-C844-A2C4-260961906B40}" type="slidenum">
              <a:rPr lang="en-SE" smtClean="0"/>
              <a:t>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511266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000DA-AA07-4045-828C-4462B83F9AA9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2889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23A6D-169A-A924-3BB9-F8B3EF543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F3D068-88DA-90DB-49A5-1A2F803EE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F4B012-6892-4664-18E5-FE84C1099D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EDDBE-3DD1-BBF9-5E67-91D5D4C355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78000DA-AA07-4045-828C-4462B83F9AA9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SE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7018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CBC45-2AB6-8701-9E50-8EF503A61F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 i="0">
                <a:latin typeface="Helvetica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A9D046-4ED9-C1FC-D2F0-B8F6286A82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89CE32-3050-638C-4F6C-32F202368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3E872-9F62-6845-9A68-D136A394BDF0}" type="datetime1">
              <a:rPr lang="sv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BB08B-346A-44E3-36F3-DFD426281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36809-AB9B-751D-98B9-E722C1BB6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28148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98DE9-45B9-8434-2D57-C90E40AD4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2EB5AD-5317-E06F-B368-DC42C91C9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71885-639E-29F1-978B-D740C33631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E73EB-777E-3B4D-B8FA-E97296FF593F}" type="datetime1">
              <a:rPr lang="sv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1FEF49-16DA-CAC8-31A1-42C95161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8B49E-09FB-905B-1591-6AE28DF29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081362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73A102-90A5-B116-2BA5-CC52B1E7BC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A648B0-4CEB-144C-2E10-A440B67D8F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54E364-DBE4-1E92-86DA-8A08BB31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4F995-4B25-4446-92B9-C579ABA6EC0A}" type="datetime1">
              <a:rPr lang="sv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57EA9-ED78-F55E-6837-AA2983051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7FDA06-B868-5A79-30FC-455D84CA0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010116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16F3-5A63-81DE-8CB6-64F0A744B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3A702-DE40-EE63-1D52-1EA6FB653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0A7D-6B9B-7F46-7338-606E6CC2B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3913D-598B-0D64-2083-D7969E17E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44528-4CF9-ED85-497F-B69A75498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857852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64991-5571-8B44-D097-AD9E054C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05EE3-14E5-FD08-89B8-5F65C0E75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703A4-9793-CB2A-C102-91D63677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05BE7-5DB7-A8A8-B732-0184B6EC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CCF67-3EDE-2DA3-1045-43326E5D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093312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558F-E99D-A85C-CDC2-6080EF02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FCA6F-D4EC-6A2F-884C-D7F6BD86B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02511-1895-5DE9-95EB-6B323D2DC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57AE0-E686-7A47-4828-A1E3D57E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7767E-7785-8AA3-1FDE-D4300963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72465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BDB39-A6FF-B387-3F8A-E5F4C523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B7B8C-A6EE-3DE1-CD75-080108035E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36B73-35F8-BEC4-FBAE-70D8ED656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51D03-A50B-CA40-8E97-814A0E79F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B4A58-EB1C-4AE9-7091-467291B21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1654C-2E15-5285-4201-2D536381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46245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B172C-BB07-308C-30C1-E3024ED15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33F67-771B-4137-C36B-7841BB998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31816-CAE2-C8A8-EA82-DF7286256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F0FC5-9C17-4871-7D8E-54887A81D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393C85-7606-F2AF-C591-950552642D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5C1914-6486-4D36-42C2-15C9B1026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8A5DD9-B4F9-A371-995F-45D87594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72776-FAD2-C8E0-1239-91B7BE580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833815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4D1D3-3B8C-073D-5633-E0B7B7A0E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4A622A-7C2B-C140-1460-66A01CBB6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E0FE5-D138-9490-D700-5D9726796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61081-F1D8-1C06-6E8D-DA4EA14F6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84431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23A52-2359-CA6F-6718-1ACF8278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7C728-5A94-7D7A-C600-E9958D68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945B5-A786-881C-0FAD-2A53262B5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124160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25D1-99F3-3984-7D8C-647EAC20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5C845-D5EE-7471-B13E-4DE42BE77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EF27A-2A39-C224-1200-61288F9FE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578CD-2E96-D7B7-3767-807ACE1B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DD25A-4AD9-40CF-2A09-26CF8F8B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E4BC1-51A2-E8CE-6BD9-314DEA55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18037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B62A5-F7B5-BA93-40A0-C48B265AE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50A9A-C575-A5A6-91DE-026274142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34BCF8-348F-51FE-0D4F-6CDDA62DB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C5173-7837-D543-87C9-BB5481370E53}" type="datetime1">
              <a:rPr lang="sv-SE" smtClean="0"/>
              <a:t>2025-11-07</a:t>
            </a:fld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E09CD-F916-E639-489E-9BC3B3B9B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4B441A-DF20-2179-FB89-A1DB7C9AA4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009126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3B32-DE51-1E4E-79AA-1F37A457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DDCAC-3DA4-31E7-AF81-00F3F5326B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11E65-435C-124D-F895-04D58114B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71F4C-0D7A-6DFE-B0E3-ADE6FE2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6F5FA1-0186-F890-BD9D-4C339BBA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039CD-CD2B-E65B-7FE2-14F8E4B1E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988360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148D6-D342-817F-4A6E-C7FF7AF1D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50AFA-528F-ECB5-3440-77D58B9B3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E812B-3B27-0CC3-E769-D6746B27D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0DF23-4EE6-AD17-31F5-AA4BCC20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BF4D-04E6-27EC-3A31-39B278A7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4169355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F01BD1-8D4B-9FB8-A295-736F7FA71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26220-3110-F489-D425-44E9FB4F8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9183D-26DB-9182-74B0-44830113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4A75-56FA-BBAC-C517-E5206AD7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10D50-9486-FE41-5804-F694BDFB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2769935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317A7-39EF-A02A-6238-F32BEBD70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8124B-A5C3-CF30-3335-37BBA1467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22A75-6A8B-0547-D32D-1E0FC4B0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4D99-AC26-2EC9-97EC-AE645B87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32DA-6630-9B35-30E8-AFBCDBF9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67561596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12190878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pPr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95959118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399DA-FF83-7FA6-C24D-3EC5563C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629BE-966F-932E-51A1-353D9F3BE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FA09-27BC-D53B-9DAF-E569ACD5C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72C6F-8250-9358-C7E5-7CB98D488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FF7BA-CBDF-B2E2-F9CD-79C32B36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343883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B9447-B467-2B1B-085C-98F2ED63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2F0C3-7B03-8FF5-539B-8D66FE3FD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830B0-DECF-5392-F63F-3670C6E3A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6FDD5-8F02-1EDA-6FB7-AD4D74AEB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6D0D2-DE7B-F000-544D-DBF8F6BC3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21325-E00E-3CD2-1CDB-66C0B976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1885645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FE82-1BF8-9707-3B1D-55D593C0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E0C24-62C6-417F-C4CF-ABE2DBD91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6AC6D-3003-00F5-0325-7C3B6978C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6A30A-1D3C-69BE-764B-9418AFB2B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416E1-68F8-31A9-4AB6-26571E0A8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D0C31D-3563-A0BC-BFFD-F10D413F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4139B-26E4-C510-516B-555FEE7B9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27663-1BE2-4AF1-69B8-6B736CD8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6435440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67A0-3339-6FA2-7D44-7617ED410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CC3A53-3DC4-9B90-8E20-AE78EB5AC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8CD0C-84D3-581A-732F-8B24BCA4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B60A3-2BF1-2E55-AEBF-2F714AC2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01276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DD009-0E32-E306-9366-70DEAFE0A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>
                <a:latin typeface="Helvetica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0C139-55DF-FB97-50F8-80074C9A4F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3DF5C-E08E-3DD4-65C2-061323AE7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78E19C-0DB1-CD41-9DC0-04465A5682F8}" type="datetime1">
              <a:rPr lang="sv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20E69-FD45-F47D-F4DD-C802B6ACA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1403D-9F41-1F63-4FB2-22F5BE01B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604513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4D4B3-18E8-E836-BF63-FC8AF4EB5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03AD2-EEB6-61B5-6F96-72630BA7F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C0165-A2C3-5131-1857-F6C62EB2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7052167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FD4CA-D98C-4A6D-E904-632AD4004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6F8F2-22F6-FD85-2379-1EFFC3EC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3ECD5-B58F-388B-079A-B3C2BC224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FE3EB-2312-3558-93F4-0DD09307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73140-D5D9-DDC8-3703-E9FF06A4C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6BB32-7954-A4D3-A643-3C3534FCB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943982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2AE5A-58DE-7ACE-73F3-6E1A4971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25D6D1-0105-84AF-AC45-03DC47F07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458ED-BBCA-C3BE-7E1F-EA6570028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D8304-C7DE-3C14-527B-9EB54D74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C186A-1B97-3365-F97D-D61B84DB1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E92E3-1A40-D3C2-F2E8-DBD28D8E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6394597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643BC-31C7-7639-1A92-BB556990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C36F1-97D2-E780-BE64-30C4622D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C463E-D5FF-4275-826E-B8072400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58F87-B50F-5122-BD21-E770E603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012A2-F038-5CAF-D19B-34A2F4AA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71862193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657C66-DD44-DFAF-9B6D-C4DF32CD5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7A106-B524-2045-ADFE-DC388C187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AA923-0D82-D878-E642-15B9EBFF8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88006-8C87-1AED-B54D-F4DB8C27D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297CA-D9F6-5A34-63A3-FD61B71A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085943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359EB-8EE0-9012-6DF3-6C1260D8D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1849C-EDEC-E644-33D7-6E5B75F222D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3E07E-8F24-053C-50C3-EA76B63FD1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CAFD34-B863-5372-8B8C-EBC755D80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C2A450-FAF2-5A47-861B-ACA7737789F5}" type="datetime1">
              <a:rPr lang="sv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3AAE16-6DB6-19CD-FC11-B05F7D6D5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3C68A-263F-3A0D-572C-0FF615BC7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204483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B63D-7306-E474-DF7F-75881A77C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D33A3D-9B39-9880-32A5-648F2EDBA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CAC800-266E-60E2-9C96-BFCCDD2DB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034FE9-7C82-CFE4-25D2-E63E8D7E40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23B566-4001-51AA-BAFB-C9EBA19A62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7F9499-42A4-04B1-4BA1-D341BC6172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36203-56A1-5F48-9BCA-A6D29A2EC51B}" type="datetime1">
              <a:rPr lang="sv-SE" smtClean="0"/>
              <a:t>2025-11-07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542AB2-3B7A-D04B-79D5-7BBCAD4234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0BDCAB-6E26-441D-8E7A-0F0E18F91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89096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8BADF-4280-3609-6E02-C50F0F9F7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2A0CD9-69A1-E484-8BF9-4D0ABA795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8C859-56C4-C447-85D4-161B12A93E27}" type="datetime1">
              <a:rPr lang="sv-SE" smtClean="0"/>
              <a:t>2025-11-07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DEF59D-0147-0091-4AD5-924D2815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7A468C-7C2E-1479-A946-E9400BF99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03960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9A4538-902A-C2AA-7058-B01396C727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638D12-7137-FB4F-AEAB-BC539CDB2FC6}" type="datetime1">
              <a:rPr lang="sv-SE" smtClean="0"/>
              <a:t>2025-11-07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2E398C-98C1-8141-0A34-6D630CBA1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E45C08-18B6-D6AC-3A65-ACCA4109E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82428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B0521-4A3E-DCBE-1EDE-B918DF323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56126-05A5-9923-F950-7F1B27DEB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17193E-7E6D-E7B8-406E-D680357B9B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7F5B2-E73D-177C-01FA-50CA5A5B5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BBE7D-45A1-AE43-BB75-5EBCA332CC6D}" type="datetime1">
              <a:rPr lang="sv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8483F5-98D4-C4A8-42EA-4FAB4A366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F9F00-4E6D-8781-1856-B60540EFF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827752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E5D0C-305A-29C3-A113-CFB8E565B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B0A49E-D4A9-CE2F-154E-14D9CF84C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55882C-A193-1F46-81F2-23E4A92CA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41AC6C-76DA-83CA-AABE-B12AB2F681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A6F224-6AD2-444C-B2E7-AA3B3DDFFC0B}" type="datetime1">
              <a:rPr lang="sv-SE" smtClean="0"/>
              <a:t>2025-11-07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0001D-0D4D-3AC9-58E1-DC81BE602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ADVANCE TRAUMA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702096-A24D-0B87-888B-979F523F1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FF88E-1A69-FB4E-8220-ADD83A201650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77740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14ABAAD-4220-F17F-6CC4-E513620A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8601E-9EDE-8552-5102-D874192A3E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473AE-8F7F-2DC0-1E5E-D888AB9472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  <a:latin typeface="Helvetica" pitchFamily="2" charset="0"/>
              </a:defRPr>
            </a:lvl1pPr>
          </a:lstStyle>
          <a:p>
            <a:fld id="{56A8CE11-F19C-C645-A81B-CF696CB0DBB3}" type="datetime1">
              <a:rPr lang="sv-SE" smtClean="0"/>
              <a:t>2025-11-07</a:t>
            </a:fld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896A3A-3DD1-1AF8-2C68-FBAA34A41B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  <a:latin typeface="Helvetica" pitchFamily="2" charset="0"/>
              </a:defRPr>
            </a:lvl1pPr>
          </a:lstStyle>
          <a:p>
            <a:r>
              <a:rPr lang="en-GB"/>
              <a:t>ADVANCE TRAUMA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FBCF9-0878-DC78-394D-BD005F1949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  <a:latin typeface="Helvetica" pitchFamily="2" charset="0"/>
              </a:defRPr>
            </a:lvl1pPr>
          </a:lstStyle>
          <a:p>
            <a:fld id="{02AFF88E-1A69-FB4E-8220-ADD83A201650}" type="slidenum">
              <a:rPr lang="en-SE" smtClean="0"/>
              <a:pPr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2924465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elvetica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5187E9-7FCE-6042-46A9-4977513F7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6BD3D-11D0-14EB-1E96-7B673DB15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89715-BEB7-7A1C-FFA8-B695F9170F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97589F-2808-F947-87E3-F3A215F17535}" type="datetimeFigureOut">
              <a:rPr lang="en-SE" smtClean="0"/>
              <a:t>2025-11-07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B779E-AA9E-9E74-1509-BC7D14292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CD816-F1D8-8AE0-D36A-7977D49DD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9087397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A3893A-ED1E-85DE-37AB-340AD7369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F353B-BA2D-F17D-5F07-1665ACE88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Fifth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B015E-6A71-1741-9DFB-1AA789C69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FA4F4-61B6-0820-6524-AED352888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5F30AA-5945-9D97-F304-3B892BF46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SE" dirty="0"/>
              <a:t>ATLS vs Standard Care Trial (</a:t>
            </a:r>
            <a:r>
              <a:rPr lang="en-GB" dirty="0"/>
              <a:t>NCT06321419)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6632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latin typeface="Garamond" panose="02020404030301010803" pitchFamily="18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9D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16FD-4236-AE9B-F71E-67651742F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706"/>
            <a:ext cx="9144000" cy="2387600"/>
          </a:xfrm>
        </p:spPr>
        <p:txBody>
          <a:bodyPr/>
          <a:lstStyle/>
          <a:p>
            <a:r>
              <a:rPr lang="en-SE" b="1" dirty="0">
                <a:solidFill>
                  <a:schemeClr val="bg1"/>
                </a:solidFill>
                <a:latin typeface="Quicksand" pitchFamily="2" charset="77"/>
              </a:rPr>
              <a:t>ADVANCE TRAUMA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9257DF-8BA1-8FF9-5FE0-E4E22C381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5381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" panose="02000503000000020004" pitchFamily="2" charset="0"/>
              </a:rPr>
              <a:t>Effects of Advanced Trauma Life Support® Training Compared to Standard Care on Adult Trauma Patient Outcomes: A Stepped-Wedge Cluster Randomised Trial</a:t>
            </a:r>
          </a:p>
          <a:p>
            <a:r>
              <a:rPr lang="en-GB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Protocol Summary and Progress</a:t>
            </a:r>
            <a:endParaRPr lang="en-SE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Helvetica Neue" panose="02000503000000020004" pitchFamily="2" charset="0"/>
            </a:endParaRPr>
          </a:p>
        </p:txBody>
      </p:sp>
      <p:pic>
        <p:nvPicPr>
          <p:cNvPr id="8" name="Picture 7" descr="A group of people with different symbols&#10;&#10;AI-generated content may be incorrect.">
            <a:extLst>
              <a:ext uri="{FF2B5EF4-FFF2-40B4-BE49-F238E27FC236}">
                <a16:creationId xmlns:a16="http://schemas.microsoft.com/office/drawing/2014/main" id="{1CDD2804-C9A9-21CD-2E2C-B867FE46F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775" y="796857"/>
            <a:ext cx="3120450" cy="254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89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91F8-9B24-BCE5-65E6-5188A4D61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Secondary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AB5173-F753-AE74-84E4-340B4D4157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All patients using main stepped-wedge design: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All cause and in-hospital mortality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at 24 hours, 30 days and 90 days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Return to work,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measured at 30 days and 90 days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Length of stay,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in the ED, ICU and hospital</a:t>
            </a:r>
          </a:p>
          <a:p>
            <a:pPr marL="0" indent="0">
              <a:buNone/>
            </a:pP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pPr marL="0" indent="0">
              <a:buNone/>
            </a:pPr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Random subset of patients using nested staircase design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Adherence to ATLS principles,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collected through observations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Quality of life,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measured using EQ5D5L at 30 days and 90 days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Disability, </a:t>
            </a: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measured using WHODAS 2.0 at 30 days and 90 days</a:t>
            </a:r>
          </a:p>
          <a:p>
            <a:pPr marL="0" indent="0">
              <a:buNone/>
            </a:pP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C96CF53D-630C-999E-5F8D-9FE6695A0A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E74589CC-A4C4-A49D-0A5B-953AE7120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65BC3164-1AEE-7BAF-5DC1-38B8D0247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74352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0958A-9B14-EEC9-6A54-1E4F9B15D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Main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6B800-5DA9-B373-8C4E-58AB10769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Batched stepped-wedge cluster randomised trial: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30 hospitals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6 batches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5 sequences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13 months in trial</a:t>
            </a: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8CAC818D-D320-B1CA-3971-BAF6858E87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9CE1D7A7-6695-456C-084C-A1FA05950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E1A58A9B-512A-CFCA-BA23-3B7B2D9B4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4437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7326B7-24FC-C3CF-4874-C9DD12E00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3C72CEA-AD49-067C-F0EA-463866572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Main Design</a:t>
            </a:r>
          </a:p>
        </p:txBody>
      </p:sp>
      <p:sp>
        <p:nvSpPr>
          <p:cNvPr id="12" name="Footer Placeholder 27">
            <a:extLst>
              <a:ext uri="{FF2B5EF4-FFF2-40B4-BE49-F238E27FC236}">
                <a16:creationId xmlns:a16="http://schemas.microsoft.com/office/drawing/2014/main" id="{7298B439-1E02-BB35-9E1A-BE34B54C7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1" name="Content Placeholder 20" descr="A graph showing a number of steps&#10;&#10;AI-generated content may be incorrect.">
            <a:extLst>
              <a:ext uri="{FF2B5EF4-FFF2-40B4-BE49-F238E27FC236}">
                <a16:creationId xmlns:a16="http://schemas.microsoft.com/office/drawing/2014/main" id="{B5E37AAF-A1C5-EE55-EDFC-73DE7F007D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8284" y="1458000"/>
            <a:ext cx="9035432" cy="5400000"/>
          </a:xfrm>
        </p:spPr>
      </p:pic>
    </p:spTree>
    <p:extLst>
      <p:ext uri="{BB962C8B-B14F-4D97-AF65-F5344CB8AC3E}">
        <p14:creationId xmlns:p14="http://schemas.microsoft.com/office/powerpoint/2010/main" val="2481441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A3E5C1D6-13E5-968C-AC6E-476BC487252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4563123"/>
              </p:ext>
            </p:extLst>
          </p:nvPr>
        </p:nvGraphicFramePr>
        <p:xfrm>
          <a:off x="838195" y="5076483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9735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4317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6481545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297E534-CB97-6B88-D4BD-42886178590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1416074"/>
              </p:ext>
            </p:extLst>
          </p:nvPr>
        </p:nvGraphicFramePr>
        <p:xfrm>
          <a:off x="838196" y="1705403"/>
          <a:ext cx="10515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892">
                  <a:extLst>
                    <a:ext uri="{9D8B030D-6E8A-4147-A177-3AD203B41FA5}">
                      <a16:colId xmlns:a16="http://schemas.microsoft.com/office/drawing/2014/main" val="336953585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30249013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29021676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140729099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8444247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0481053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7052849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17486235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12211576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49281984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81468652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073213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04940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093567"/>
                  </a:ext>
                </a:extLst>
              </a:tr>
            </a:tbl>
          </a:graphicData>
        </a:graphic>
      </p:graphicFrame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CDFF561D-8D49-06A1-BB93-6678B93111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3453362"/>
              </p:ext>
            </p:extLst>
          </p:nvPr>
        </p:nvGraphicFramePr>
        <p:xfrm>
          <a:off x="838195" y="4348419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2638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05399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5667560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6">
            <a:extLst>
              <a:ext uri="{FF2B5EF4-FFF2-40B4-BE49-F238E27FC236}">
                <a16:creationId xmlns:a16="http://schemas.microsoft.com/office/drawing/2014/main" id="{C26DEB9E-FD07-A95A-5186-AB892DFB1B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05867062"/>
              </p:ext>
            </p:extLst>
          </p:nvPr>
        </p:nvGraphicFramePr>
        <p:xfrm>
          <a:off x="838196" y="3620355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7749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4857748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3" name="Content Placeholder 6">
            <a:extLst>
              <a:ext uri="{FF2B5EF4-FFF2-40B4-BE49-F238E27FC236}">
                <a16:creationId xmlns:a16="http://schemas.microsoft.com/office/drawing/2014/main" id="{A25802C2-1EFD-99F6-627B-534D6C770E2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5151422"/>
              </p:ext>
            </p:extLst>
          </p:nvPr>
        </p:nvGraphicFramePr>
        <p:xfrm>
          <a:off x="838195" y="2892291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057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0228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4046312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5" name="Content Placeholder 6">
            <a:extLst>
              <a:ext uri="{FF2B5EF4-FFF2-40B4-BE49-F238E27FC236}">
                <a16:creationId xmlns:a16="http://schemas.microsoft.com/office/drawing/2014/main" id="{78805416-B471-ACB2-D32F-6D240EA736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7935565"/>
              </p:ext>
            </p:extLst>
          </p:nvPr>
        </p:nvGraphicFramePr>
        <p:xfrm>
          <a:off x="838195" y="2164227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9936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1454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3234207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BB0EFFDC-7C88-9E29-631B-5A6F953FAB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8847557"/>
              </p:ext>
            </p:extLst>
          </p:nvPr>
        </p:nvGraphicFramePr>
        <p:xfrm>
          <a:off x="838196" y="5804549"/>
          <a:ext cx="10515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892">
                  <a:extLst>
                    <a:ext uri="{9D8B030D-6E8A-4147-A177-3AD203B41FA5}">
                      <a16:colId xmlns:a16="http://schemas.microsoft.com/office/drawing/2014/main" val="336953585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30249013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29021676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140729099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8444247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0481053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7052849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17486235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12211576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49281984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81468652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073213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04940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093567"/>
                  </a:ext>
                </a:extLst>
              </a:tr>
            </a:tbl>
          </a:graphicData>
        </a:graphic>
      </p:graphicFrame>
      <p:sp>
        <p:nvSpPr>
          <p:cNvPr id="14" name="Date Placeholder 26">
            <a:extLst>
              <a:ext uri="{FF2B5EF4-FFF2-40B4-BE49-F238E27FC236}">
                <a16:creationId xmlns:a16="http://schemas.microsoft.com/office/drawing/2014/main" id="{0133CF2E-E58B-66AB-29BB-257806A1D9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6" name="Footer Placeholder 27">
            <a:extLst>
              <a:ext uri="{FF2B5EF4-FFF2-40B4-BE49-F238E27FC236}">
                <a16:creationId xmlns:a16="http://schemas.microsoft.com/office/drawing/2014/main" id="{750D8C08-E199-BE4E-DEE9-E9B2DF571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Slide Number Placeholder 28">
            <a:extLst>
              <a:ext uri="{FF2B5EF4-FFF2-40B4-BE49-F238E27FC236}">
                <a16:creationId xmlns:a16="http://schemas.microsoft.com/office/drawing/2014/main" id="{35262170-4982-D225-64C3-7BA3F762E1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03CE4357-7DA0-477D-0C38-4EE2CC39B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Main Design</a:t>
            </a:r>
          </a:p>
        </p:txBody>
      </p:sp>
    </p:spTree>
    <p:extLst>
      <p:ext uri="{BB962C8B-B14F-4D97-AF65-F5344CB8AC3E}">
        <p14:creationId xmlns:p14="http://schemas.microsoft.com/office/powerpoint/2010/main" val="1270675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06BFF3-A746-CF7F-05B3-40D4834E9B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972F5CF-7A35-3483-D80C-946D6F4B751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195" y="5076483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19735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4317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6481545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99A853C-BA80-DED4-73C0-D5DC5C2F2AD7}"/>
              </a:ext>
            </a:extLst>
          </p:cNvPr>
          <p:cNvGraphicFramePr>
            <a:graphicFrameLocks noGrp="1"/>
          </p:cNvGraphicFramePr>
          <p:nvPr/>
        </p:nvGraphicFramePr>
        <p:xfrm>
          <a:off x="838196" y="1705403"/>
          <a:ext cx="10515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892">
                  <a:extLst>
                    <a:ext uri="{9D8B030D-6E8A-4147-A177-3AD203B41FA5}">
                      <a16:colId xmlns:a16="http://schemas.microsoft.com/office/drawing/2014/main" val="336953585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30249013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29021676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140729099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8444247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0481053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7052849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17486235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12211576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49281984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81468652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073213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04940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093567"/>
                  </a:ext>
                </a:extLst>
              </a:tr>
            </a:tbl>
          </a:graphicData>
        </a:graphic>
      </p:graphicFrame>
      <p:graphicFrame>
        <p:nvGraphicFramePr>
          <p:cNvPr id="9" name="Content Placeholder 6">
            <a:extLst>
              <a:ext uri="{FF2B5EF4-FFF2-40B4-BE49-F238E27FC236}">
                <a16:creationId xmlns:a16="http://schemas.microsoft.com/office/drawing/2014/main" id="{CF4B1F27-8486-F5C2-D166-50CEDCD444ED}"/>
              </a:ext>
            </a:extLst>
          </p:cNvPr>
          <p:cNvGraphicFramePr>
            <a:graphicFrameLocks/>
          </p:cNvGraphicFramePr>
          <p:nvPr/>
        </p:nvGraphicFramePr>
        <p:xfrm>
          <a:off x="838195" y="4348419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2638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05399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5667560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1" name="Content Placeholder 6">
            <a:extLst>
              <a:ext uri="{FF2B5EF4-FFF2-40B4-BE49-F238E27FC236}">
                <a16:creationId xmlns:a16="http://schemas.microsoft.com/office/drawing/2014/main" id="{5B739340-2380-CB0D-FEEC-C26B78A02DFF}"/>
              </a:ext>
            </a:extLst>
          </p:cNvPr>
          <p:cNvGraphicFramePr>
            <a:graphicFrameLocks/>
          </p:cNvGraphicFramePr>
          <p:nvPr/>
        </p:nvGraphicFramePr>
        <p:xfrm>
          <a:off x="838196" y="3620355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57749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00100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4857748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3" name="Content Placeholder 6">
            <a:extLst>
              <a:ext uri="{FF2B5EF4-FFF2-40B4-BE49-F238E27FC236}">
                <a16:creationId xmlns:a16="http://schemas.microsoft.com/office/drawing/2014/main" id="{F2BD6F7F-7FA5-0046-77A3-9BDBB4C54B0D}"/>
              </a:ext>
            </a:extLst>
          </p:cNvPr>
          <p:cNvGraphicFramePr>
            <a:graphicFrameLocks/>
          </p:cNvGraphicFramePr>
          <p:nvPr/>
        </p:nvGraphicFramePr>
        <p:xfrm>
          <a:off x="838195" y="2892291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59057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0228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4046312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5" name="Content Placeholder 6">
            <a:extLst>
              <a:ext uri="{FF2B5EF4-FFF2-40B4-BE49-F238E27FC236}">
                <a16:creationId xmlns:a16="http://schemas.microsoft.com/office/drawing/2014/main" id="{DC78AD73-5512-5D90-2EB5-B91DD10F5CA3}"/>
              </a:ext>
            </a:extLst>
          </p:cNvPr>
          <p:cNvGraphicFramePr>
            <a:graphicFrameLocks/>
          </p:cNvGraphicFramePr>
          <p:nvPr/>
        </p:nvGraphicFramePr>
        <p:xfrm>
          <a:off x="838195" y="2164227"/>
          <a:ext cx="10515597" cy="64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469936">
                  <a:extLst>
                    <a:ext uri="{9D8B030D-6E8A-4147-A177-3AD203B41FA5}">
                      <a16:colId xmlns:a16="http://schemas.microsoft.com/office/drawing/2014/main" val="1587226476"/>
                    </a:ext>
                  </a:extLst>
                </a:gridCol>
                <a:gridCol w="811454">
                  <a:extLst>
                    <a:ext uri="{9D8B030D-6E8A-4147-A177-3AD203B41FA5}">
                      <a16:colId xmlns:a16="http://schemas.microsoft.com/office/drawing/2014/main" val="2234841659"/>
                    </a:ext>
                  </a:extLst>
                </a:gridCol>
                <a:gridCol w="3234207">
                  <a:extLst>
                    <a:ext uri="{9D8B030D-6E8A-4147-A177-3AD203B41FA5}">
                      <a16:colId xmlns:a16="http://schemas.microsoft.com/office/drawing/2014/main" val="37988268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Observation</a:t>
                      </a:r>
                    </a:p>
                  </a:txBody>
                  <a:tcP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Train-ing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Intervention</a:t>
                      </a:r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784583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8E6C4A46-9887-791E-F0FE-794B0E82FDCB}"/>
              </a:ext>
            </a:extLst>
          </p:cNvPr>
          <p:cNvGraphicFramePr>
            <a:graphicFrameLocks noGrp="1"/>
          </p:cNvGraphicFramePr>
          <p:nvPr/>
        </p:nvGraphicFramePr>
        <p:xfrm>
          <a:off x="838196" y="5804549"/>
          <a:ext cx="10515596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8892">
                  <a:extLst>
                    <a:ext uri="{9D8B030D-6E8A-4147-A177-3AD203B41FA5}">
                      <a16:colId xmlns:a16="http://schemas.microsoft.com/office/drawing/2014/main" val="336953585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30249013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29021676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140729099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8444247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04810530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97052849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17486235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1122115766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49281984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3814686527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2607321302"/>
                    </a:ext>
                  </a:extLst>
                </a:gridCol>
                <a:gridCol w="808892">
                  <a:extLst>
                    <a:ext uri="{9D8B030D-6E8A-4147-A177-3AD203B41FA5}">
                      <a16:colId xmlns:a16="http://schemas.microsoft.com/office/drawing/2014/main" val="404940237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Dec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Feb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Apr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May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Jul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Aug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Sep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Oct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dirty="0">
                          <a:latin typeface="Helvetica" pitchFamily="2" charset="0"/>
                        </a:rPr>
                        <a:t>Nov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509356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CDCB6617-F28C-6B35-AF01-E623459C2E35}"/>
              </a:ext>
            </a:extLst>
          </p:cNvPr>
          <p:cNvSpPr/>
          <p:nvPr/>
        </p:nvSpPr>
        <p:spPr>
          <a:xfrm>
            <a:off x="557507" y="2143675"/>
            <a:ext cx="11076972" cy="284232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atin typeface="Helvetica" pitchFamily="2" charset="0"/>
            </a:endParaRPr>
          </a:p>
        </p:txBody>
      </p:sp>
      <p:sp>
        <p:nvSpPr>
          <p:cNvPr id="16" name="Date Placeholder 26">
            <a:extLst>
              <a:ext uri="{FF2B5EF4-FFF2-40B4-BE49-F238E27FC236}">
                <a16:creationId xmlns:a16="http://schemas.microsoft.com/office/drawing/2014/main" id="{B000C574-E42A-E5B5-06C3-935E512F33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Footer Placeholder 27">
            <a:extLst>
              <a:ext uri="{FF2B5EF4-FFF2-40B4-BE49-F238E27FC236}">
                <a16:creationId xmlns:a16="http://schemas.microsoft.com/office/drawing/2014/main" id="{C01095F5-1082-D193-E322-49CBDB8B9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9" name="Slide Number Placeholder 28">
            <a:extLst>
              <a:ext uri="{FF2B5EF4-FFF2-40B4-BE49-F238E27FC236}">
                <a16:creationId xmlns:a16="http://schemas.microsoft.com/office/drawing/2014/main" id="{9BCBE377-F9A1-B5D1-0F9B-68C336A6A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292080E-77E4-52E1-9EF7-77CA65107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Main Design</a:t>
            </a:r>
          </a:p>
        </p:txBody>
      </p:sp>
    </p:spTree>
    <p:extLst>
      <p:ext uri="{BB962C8B-B14F-4D97-AF65-F5344CB8AC3E}">
        <p14:creationId xmlns:p14="http://schemas.microsoft.com/office/powerpoint/2010/main" val="2906567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E69C2E-E75B-C398-3729-759E1AF572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620C201C-E69F-D035-4FCC-AF32A3AF1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Nested staircase design</a:t>
            </a:r>
          </a:p>
        </p:txBody>
      </p:sp>
      <p:sp>
        <p:nvSpPr>
          <p:cNvPr id="12" name="Footer Placeholder 27">
            <a:extLst>
              <a:ext uri="{FF2B5EF4-FFF2-40B4-BE49-F238E27FC236}">
                <a16:creationId xmlns:a16="http://schemas.microsoft.com/office/drawing/2014/main" id="{FA28339C-6612-7AB3-7FDC-18E212C1D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092281A9-F218-E9C4-F4D9-ABACD1E8E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>
            <a:off x="1578284" y="1458000"/>
            <a:ext cx="9035432" cy="5400000"/>
          </a:xfrm>
        </p:spPr>
      </p:pic>
    </p:spTree>
    <p:extLst>
      <p:ext uri="{BB962C8B-B14F-4D97-AF65-F5344CB8AC3E}">
        <p14:creationId xmlns:p14="http://schemas.microsoft.com/office/powerpoint/2010/main" val="36122414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01E9C-1785-90BE-AE3A-605F6C324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Eligibility criteria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DCAFDE-79A2-55CB-CDDE-FAB2745F80E6}"/>
              </a:ext>
            </a:extLst>
          </p:cNvPr>
          <p:cNvSpPr txBox="1"/>
          <p:nvPr/>
        </p:nvSpPr>
        <p:spPr>
          <a:xfrm>
            <a:off x="838200" y="1825624"/>
            <a:ext cx="3240000" cy="43513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Hospital</a:t>
            </a:r>
          </a:p>
          <a:p>
            <a:r>
              <a:rPr lang="en-GB" sz="2800" dirty="0">
                <a:latin typeface="Roboto Light" panose="02000000000000000000" pitchFamily="2" charset="0"/>
                <a:ea typeface="Roboto Light" panose="02000000000000000000" pitchFamily="2" charset="0"/>
                <a:cs typeface="Helvetica Neue Condensed" panose="02000503000000020004" pitchFamily="2" charset="0"/>
              </a:rPr>
              <a:t>Secondary or tertiary hospitals in India that admit or refer/transfer for admission at least 400 patients with trauma per year</a:t>
            </a:r>
            <a:endParaRPr lang="en-SE" sz="2800" dirty="0">
              <a:latin typeface="Roboto Light" panose="02000000000000000000" pitchFamily="2" charset="0"/>
              <a:ea typeface="Roboto Light" panose="02000000000000000000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0DE85B-3AC5-CD78-101F-481AFB99E6B0}"/>
              </a:ext>
            </a:extLst>
          </p:cNvPr>
          <p:cNvSpPr txBox="1"/>
          <p:nvPr/>
        </p:nvSpPr>
        <p:spPr>
          <a:xfrm>
            <a:off x="4565650" y="1825625"/>
            <a:ext cx="3240000" cy="43513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Cluster</a:t>
            </a:r>
          </a:p>
          <a:p>
            <a:r>
              <a:rPr lang="en-GB" sz="2800" dirty="0">
                <a:latin typeface="Roboto Light" panose="02000000000000000000" pitchFamily="2" charset="0"/>
                <a:ea typeface="Roboto Light" panose="02000000000000000000" pitchFamily="2" charset="0"/>
                <a:cs typeface="Helvetica Neue" panose="02000503000000020004" pitchFamily="2" charset="0"/>
              </a:rPr>
              <a:t>One or more units of physicians providing initial trauma care in the participating hospitals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AB12B48-A09C-3F1D-57E4-0CBE664B2AD0}"/>
              </a:ext>
            </a:extLst>
          </p:cNvPr>
          <p:cNvSpPr txBox="1"/>
          <p:nvPr/>
        </p:nvSpPr>
        <p:spPr>
          <a:xfrm>
            <a:off x="8293100" y="1825624"/>
            <a:ext cx="3240000" cy="435133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Patient</a:t>
            </a:r>
          </a:p>
          <a:p>
            <a:r>
              <a:rPr lang="en-GB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A</a:t>
            </a:r>
            <a:r>
              <a:rPr lang="en-GB" sz="2800" dirty="0"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dult trauma patients presenting to the emergency department of participating hospitals and who are admitted</a:t>
            </a: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EEC46E7F-A07A-2861-51DE-578BB54152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630CAF10-1B00-56C8-78DB-9A46AB36C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BFE0AD72-3A33-ABCA-7CF8-8E9A3A8A49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0142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75085-3FA8-872F-AB0C-28B0D5A7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Intervention and control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A084BAE-6FB8-57E8-C47C-91E0DFD854CA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48225" cy="435133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Intervention</a:t>
            </a:r>
          </a:p>
          <a:p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2.5 day ATLS training course</a:t>
            </a:r>
          </a:p>
          <a:p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Accredited ATLS training facility in India</a:t>
            </a:r>
          </a:p>
          <a:p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1-2 units per hospital </a:t>
            </a:r>
          </a:p>
        </p:txBody>
      </p:sp>
      <p:sp>
        <p:nvSpPr>
          <p:cNvPr id="9" name="Content Placeholder 6">
            <a:extLst>
              <a:ext uri="{FF2B5EF4-FFF2-40B4-BE49-F238E27FC236}">
                <a16:creationId xmlns:a16="http://schemas.microsoft.com/office/drawing/2014/main" id="{058BADCA-CA6E-3B58-134D-B6ACF12D4579}"/>
              </a:ext>
            </a:extLst>
          </p:cNvPr>
          <p:cNvSpPr txBox="1">
            <a:spLocks/>
          </p:cNvSpPr>
          <p:nvPr/>
        </p:nvSpPr>
        <p:spPr>
          <a:xfrm>
            <a:off x="6505574" y="1825625"/>
            <a:ext cx="4848226" cy="4351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Control</a:t>
            </a:r>
          </a:p>
          <a:p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Standard care, meaning care as usual</a:t>
            </a:r>
          </a:p>
          <a:p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No modifications</a:t>
            </a: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24B58FC4-8366-E4E2-80B6-A3064734A8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BEEE20E6-2FBD-DA92-8EA7-BEF14688F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Slide Number Placeholder 28">
            <a:extLst>
              <a:ext uri="{FF2B5EF4-FFF2-40B4-BE49-F238E27FC236}">
                <a16:creationId xmlns:a16="http://schemas.microsoft.com/office/drawing/2014/main" id="{81E83D4A-9114-2DC9-782E-8F546AD5D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05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9DD3CE-1058-DD52-29CF-12DF00D89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  <a:ea typeface="Roboto Black" panose="02000000000000000000" pitchFamily="2" charset="0"/>
              </a:rPr>
              <a:t>Intervention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1BD2E-D1F9-C1F3-CFB9-3E64612C9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We can train an average of 10 physicians per hospital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Important</a:t>
            </a:r>
          </a:p>
          <a:p>
            <a:pPr lvl="1"/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Train those who initially resuscitates trauma patients</a:t>
            </a:r>
          </a:p>
          <a:p>
            <a:pPr lvl="1"/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Maximise the number of trained physicians in the emergency department on a given day</a:t>
            </a:r>
          </a:p>
          <a:p>
            <a:pPr lvl="1"/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Train as many as possible in the same unit</a:t>
            </a:r>
          </a:p>
          <a:p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The timing of the training will be randomised</a:t>
            </a:r>
          </a:p>
          <a:p>
            <a:pPr lvl="1"/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The first hospital will undergo training four months after the trial starts</a:t>
            </a:r>
          </a:p>
          <a:p>
            <a:pPr lvl="1"/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Hospitals will be informed about their sequence one month in advance</a:t>
            </a: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529FBEE4-C7ED-289D-89C8-1BB4C7A3F4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F23C30B2-EB13-CFB7-B7F1-2629854FF5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ED3A9CE1-FAD7-8CED-9B0C-7E69B325C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9379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B7F68069-5DB8-1905-CA8C-66B1306C83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6467918"/>
              </p:ext>
            </p:extLst>
          </p:nvPr>
        </p:nvGraphicFramePr>
        <p:xfrm>
          <a:off x="2328905" y="1530351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0" name="Graphic 9" descr="Tick with solid fill">
            <a:extLst>
              <a:ext uri="{FF2B5EF4-FFF2-40B4-BE49-F238E27FC236}">
                <a16:creationId xmlns:a16="http://schemas.microsoft.com/office/drawing/2014/main" id="{93BF0EA8-517D-EAA2-D306-A1C23EE1D7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34871"/>
            <a:ext cx="914400" cy="914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59F7A79-F98A-991B-F365-2C6E3924CE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550761"/>
              </p:ext>
            </p:extLst>
          </p:nvPr>
        </p:nvGraphicFramePr>
        <p:xfrm>
          <a:off x="2328905" y="4097973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7" name="Graphic 16" descr="Close with solid fill">
            <a:extLst>
              <a:ext uri="{FF2B5EF4-FFF2-40B4-BE49-F238E27FC236}">
                <a16:creationId xmlns:a16="http://schemas.microsoft.com/office/drawing/2014/main" id="{1E39A40F-A175-7B6B-D2C1-2CA1F99582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4702493"/>
            <a:ext cx="914400" cy="9144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A38B94DE-2EC0-9F08-4B58-3D00C3EA1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  <a:ea typeface="Roboto Black" panose="02000000000000000000" pitchFamily="2" charset="0"/>
              </a:rPr>
              <a:t>Intervention implementation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E7C686C-6054-A281-49C2-E6F6508305DE}"/>
              </a:ext>
            </a:extLst>
          </p:cNvPr>
          <p:cNvSpPr/>
          <p:nvPr/>
        </p:nvSpPr>
        <p:spPr>
          <a:xfrm>
            <a:off x="838199" y="3834063"/>
            <a:ext cx="10515599" cy="252228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13" name="Date Placeholder 26">
            <a:extLst>
              <a:ext uri="{FF2B5EF4-FFF2-40B4-BE49-F238E27FC236}">
                <a16:creationId xmlns:a16="http://schemas.microsoft.com/office/drawing/2014/main" id="{F2EDCD5A-19F4-4230-7006-BF405A1F32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4" name="Footer Placeholder 27">
            <a:extLst>
              <a:ext uri="{FF2B5EF4-FFF2-40B4-BE49-F238E27FC236}">
                <a16:creationId xmlns:a16="http://schemas.microsoft.com/office/drawing/2014/main" id="{BDF92787-A9B1-A293-30B9-688CBFE4C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5" name="Slide Number Placeholder 28">
            <a:extLst>
              <a:ext uri="{FF2B5EF4-FFF2-40B4-BE49-F238E27FC236}">
                <a16:creationId xmlns:a16="http://schemas.microsoft.com/office/drawing/2014/main" id="{100559CF-74C6-79AD-E42E-C93D6BDF20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5810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Picture 8" descr="ATLS India">
            <a:extLst>
              <a:ext uri="{FF2B5EF4-FFF2-40B4-BE49-F238E27FC236}">
                <a16:creationId xmlns:a16="http://schemas.microsoft.com/office/drawing/2014/main" id="{EA09CC14-2248-24CC-30A9-DD3A98641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527050"/>
            <a:ext cx="8128000" cy="580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02419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4EE3EB-3797-13D8-AB0D-75E0BA5DD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180C6C6-8376-91BC-49E0-FAEEBBD48F8E}"/>
              </a:ext>
            </a:extLst>
          </p:cNvPr>
          <p:cNvGraphicFramePr>
            <a:graphicFrameLocks noGrp="1"/>
          </p:cNvGraphicFramePr>
          <p:nvPr/>
        </p:nvGraphicFramePr>
        <p:xfrm>
          <a:off x="2328905" y="1530351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0" name="Graphic 9" descr="Tick with solid fill">
            <a:extLst>
              <a:ext uri="{FF2B5EF4-FFF2-40B4-BE49-F238E27FC236}">
                <a16:creationId xmlns:a16="http://schemas.microsoft.com/office/drawing/2014/main" id="{18EC80DA-61A9-84D3-95B6-BC147D312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34871"/>
            <a:ext cx="914400" cy="914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00DAF51-68B0-1E74-2B9D-7A4775A7897E}"/>
              </a:ext>
            </a:extLst>
          </p:cNvPr>
          <p:cNvGraphicFramePr>
            <a:graphicFrameLocks noGrp="1"/>
          </p:cNvGraphicFramePr>
          <p:nvPr/>
        </p:nvGraphicFramePr>
        <p:xfrm>
          <a:off x="2328905" y="4097973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7" name="Graphic 16" descr="Close with solid fill">
            <a:extLst>
              <a:ext uri="{FF2B5EF4-FFF2-40B4-BE49-F238E27FC236}">
                <a16:creationId xmlns:a16="http://schemas.microsoft.com/office/drawing/2014/main" id="{CB708597-3D8C-DFE4-9693-53BE278D74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4702493"/>
            <a:ext cx="914400" cy="9144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8BCE2619-6822-CE56-2585-790583ECD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  <a:ea typeface="Roboto Black" panose="02000000000000000000" pitchFamily="2" charset="0"/>
              </a:rPr>
              <a:t>Intervention implementation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DE9370-3799-5BA2-6081-B4369B30377E}"/>
              </a:ext>
            </a:extLst>
          </p:cNvPr>
          <p:cNvSpPr/>
          <p:nvPr/>
        </p:nvSpPr>
        <p:spPr>
          <a:xfrm>
            <a:off x="838199" y="1402053"/>
            <a:ext cx="10515599" cy="252228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2" name="Date Placeholder 26">
            <a:extLst>
              <a:ext uri="{FF2B5EF4-FFF2-40B4-BE49-F238E27FC236}">
                <a16:creationId xmlns:a16="http://schemas.microsoft.com/office/drawing/2014/main" id="{EFD6C141-F7E3-4B6F-6281-8033EF00D1E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Footer Placeholder 27">
            <a:extLst>
              <a:ext uri="{FF2B5EF4-FFF2-40B4-BE49-F238E27FC236}">
                <a16:creationId xmlns:a16="http://schemas.microsoft.com/office/drawing/2014/main" id="{E46E2225-B210-9ACD-03BF-F1D6E9E53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Slide Number Placeholder 28">
            <a:extLst>
              <a:ext uri="{FF2B5EF4-FFF2-40B4-BE49-F238E27FC236}">
                <a16:creationId xmlns:a16="http://schemas.microsoft.com/office/drawing/2014/main" id="{DF886E71-3665-2BD6-4D75-F1A1E5794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35789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FEFA17-E696-7563-C0F7-358D08D1B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FC560C9-AE9C-8EDD-29F7-57133E44A55D}"/>
              </a:ext>
            </a:extLst>
          </p:cNvPr>
          <p:cNvGraphicFramePr>
            <a:graphicFrameLocks noGrp="1"/>
          </p:cNvGraphicFramePr>
          <p:nvPr/>
        </p:nvGraphicFramePr>
        <p:xfrm>
          <a:off x="2328905" y="1530351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0" name="Graphic 9" descr="Tick with solid fill">
            <a:extLst>
              <a:ext uri="{FF2B5EF4-FFF2-40B4-BE49-F238E27FC236}">
                <a16:creationId xmlns:a16="http://schemas.microsoft.com/office/drawing/2014/main" id="{706C342B-8A3A-2E1C-A786-E2C4152344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200" y="2134871"/>
            <a:ext cx="914400" cy="914400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F5E9A2FF-A291-8F3E-9566-EBB7BB9499E0}"/>
              </a:ext>
            </a:extLst>
          </p:cNvPr>
          <p:cNvGraphicFramePr>
            <a:graphicFrameLocks noGrp="1"/>
          </p:cNvGraphicFramePr>
          <p:nvPr/>
        </p:nvGraphicFramePr>
        <p:xfrm>
          <a:off x="2328905" y="4097973"/>
          <a:ext cx="7267041" cy="21234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68435">
                  <a:extLst>
                    <a:ext uri="{9D8B030D-6E8A-4147-A177-3AD203B41FA5}">
                      <a16:colId xmlns:a16="http://schemas.microsoft.com/office/drawing/2014/main" val="828268931"/>
                    </a:ext>
                  </a:extLst>
                </a:gridCol>
                <a:gridCol w="1668435">
                  <a:extLst>
                    <a:ext uri="{9D8B030D-6E8A-4147-A177-3AD203B41FA5}">
                      <a16:colId xmlns:a16="http://schemas.microsoft.com/office/drawing/2014/main" val="2830901176"/>
                    </a:ext>
                  </a:extLst>
                </a:gridCol>
                <a:gridCol w="1848223">
                  <a:extLst>
                    <a:ext uri="{9D8B030D-6E8A-4147-A177-3AD203B41FA5}">
                      <a16:colId xmlns:a16="http://schemas.microsoft.com/office/drawing/2014/main" val="207546316"/>
                    </a:ext>
                  </a:extLst>
                </a:gridCol>
                <a:gridCol w="2081948">
                  <a:extLst>
                    <a:ext uri="{9D8B030D-6E8A-4147-A177-3AD203B41FA5}">
                      <a16:colId xmlns:a16="http://schemas.microsoft.com/office/drawing/2014/main" val="898206154"/>
                    </a:ext>
                  </a:extLst>
                </a:gridCol>
              </a:tblGrid>
              <a:tr h="228658"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1/Monday &amp; Thursday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2/Tuesday &amp; Friday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Unit 3/Wednesday &amp; Saturday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18200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185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68359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0639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Resident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7817259"/>
                  </a:ext>
                </a:extLst>
              </a:tr>
            </a:tbl>
          </a:graphicData>
        </a:graphic>
      </p:graphicFrame>
      <p:pic>
        <p:nvPicPr>
          <p:cNvPr id="17" name="Graphic 16" descr="Close with solid fill">
            <a:extLst>
              <a:ext uri="{FF2B5EF4-FFF2-40B4-BE49-F238E27FC236}">
                <a16:creationId xmlns:a16="http://schemas.microsoft.com/office/drawing/2014/main" id="{24427666-08FC-7766-B10E-3BDE9D104C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38200" y="4702493"/>
            <a:ext cx="914400" cy="914400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4756D2CA-FF07-42BC-BD6A-3EF3A443F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  <a:ea typeface="Roboto Black" panose="02000000000000000000" pitchFamily="2" charset="0"/>
              </a:rPr>
              <a:t>Intervention implementation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EA69D8-A2B8-3CE1-22B0-7A22F7AC26E5}"/>
              </a:ext>
            </a:extLst>
          </p:cNvPr>
          <p:cNvSpPr/>
          <p:nvPr/>
        </p:nvSpPr>
        <p:spPr>
          <a:xfrm>
            <a:off x="838199" y="3834063"/>
            <a:ext cx="10515599" cy="2522287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/>
          </a:p>
        </p:txBody>
      </p:sp>
      <p:sp>
        <p:nvSpPr>
          <p:cNvPr id="2" name="Date Placeholder 26">
            <a:extLst>
              <a:ext uri="{FF2B5EF4-FFF2-40B4-BE49-F238E27FC236}">
                <a16:creationId xmlns:a16="http://schemas.microsoft.com/office/drawing/2014/main" id="{5A957D60-0C56-6B13-8DC9-C5E7FCAFA6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Footer Placeholder 27">
            <a:extLst>
              <a:ext uri="{FF2B5EF4-FFF2-40B4-BE49-F238E27FC236}">
                <a16:creationId xmlns:a16="http://schemas.microsoft.com/office/drawing/2014/main" id="{370A3181-1FFF-EB5A-3F21-F19E3A455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Slide Number Placeholder 28">
            <a:extLst>
              <a:ext uri="{FF2B5EF4-FFF2-40B4-BE49-F238E27FC236}">
                <a16:creationId xmlns:a16="http://schemas.microsoft.com/office/drawing/2014/main" id="{403E409C-9C9C-996F-F6E9-D5255A151E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41783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5379D-6407-3CD6-6A03-DA49919D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Sample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7C002-C58D-1DDD-4851-1522190AF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We count on each cluster (often 1 cluster = 1 unit) to enrol at least 12 patients per month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We need at least 4320 patients to be able to detect a reduction in mortality from 20 to 15%</a:t>
            </a: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000507DD-FB6B-1202-F7F4-1CCE6E8BCC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C2905658-396E-9A69-72FD-27C7D725A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2B476BD3-A6B2-8D50-D47C-FB04017AA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7265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8905C6-368C-4F70-298D-8DB0C91EFA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Consent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BE0B5A-1192-2639-CD12-995041550113}"/>
              </a:ext>
            </a:extLst>
          </p:cNvPr>
          <p:cNvSpPr txBox="1"/>
          <p:nvPr/>
        </p:nvSpPr>
        <p:spPr>
          <a:xfrm>
            <a:off x="838200" y="1825624"/>
            <a:ext cx="3240000" cy="43513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Opt-out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Majority, including primary outcome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All variables considered routinely collected and adherence data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65AB2B-40B1-6B18-D2BE-F59C5E406EF9}"/>
              </a:ext>
            </a:extLst>
          </p:cNvPr>
          <p:cNvSpPr txBox="1"/>
          <p:nvPr/>
        </p:nvSpPr>
        <p:spPr>
          <a:xfrm>
            <a:off x="4565650" y="1825625"/>
            <a:ext cx="3240000" cy="43513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Opt-in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Less common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Variables that are not routinely collected, including follow-up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621D26-15ED-C6DF-9198-9C4EA4350C78}"/>
              </a:ext>
            </a:extLst>
          </p:cNvPr>
          <p:cNvSpPr txBox="1"/>
          <p:nvPr/>
        </p:nvSpPr>
        <p:spPr>
          <a:xfrm>
            <a:off x="8293100" y="1825624"/>
            <a:ext cx="3240000" cy="435133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dirty="0"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Waiver</a:t>
            </a:r>
          </a:p>
          <a:p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For patients who are </a:t>
            </a:r>
            <a:r>
              <a:rPr lang="en-GB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unconscious</a:t>
            </a:r>
            <a:r>
              <a:rPr lang="en-SE" sz="2800" dirty="0">
                <a:latin typeface="Roboto Light" panose="02000000000000000000" pitchFamily="2" charset="0"/>
                <a:ea typeface="Roboto Light" panose="02000000000000000000" pitchFamily="2" charset="0"/>
              </a:rPr>
              <a:t> and are without a legally authorized representative</a:t>
            </a:r>
          </a:p>
          <a:p>
            <a:endParaRPr lang="en-SE" sz="2800" dirty="0">
              <a:latin typeface="Roboto Light" panose="02000000000000000000" pitchFamily="2" charset="0"/>
              <a:ea typeface="Roboto Light" panose="02000000000000000000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61EC9EF8-8BED-1A50-42CA-A2983F4342D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Footer Placeholder 27">
            <a:extLst>
              <a:ext uri="{FF2B5EF4-FFF2-40B4-BE49-F238E27FC236}">
                <a16:creationId xmlns:a16="http://schemas.microsoft.com/office/drawing/2014/main" id="{67979922-55AA-7465-0615-1198FBDC1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1" name="Slide Number Placeholder 28">
            <a:extLst>
              <a:ext uri="{FF2B5EF4-FFF2-40B4-BE49-F238E27FC236}">
                <a16:creationId xmlns:a16="http://schemas.microsoft.com/office/drawing/2014/main" id="{EBF89691-8142-E689-496E-FCD410F4F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2491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10288-5E9D-13F9-753B-BD6D6E492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DDBF2-BC61-8201-079C-3706B89BD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One Clinical Research Coordinator (CRC) per participating hospital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Enrols patients admitted under the participating unit(s)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Most data are extracted from medical records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Some outcomes will be collected through observation or telephone follow-up</a:t>
            </a:r>
          </a:p>
        </p:txBody>
      </p:sp>
      <p:sp>
        <p:nvSpPr>
          <p:cNvPr id="8" name="Date Placeholder 26">
            <a:extLst>
              <a:ext uri="{FF2B5EF4-FFF2-40B4-BE49-F238E27FC236}">
                <a16:creationId xmlns:a16="http://schemas.microsoft.com/office/drawing/2014/main" id="{FD017008-C496-D686-5142-B0F69EEFFD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Footer Placeholder 27">
            <a:extLst>
              <a:ext uri="{FF2B5EF4-FFF2-40B4-BE49-F238E27FC236}">
                <a16:creationId xmlns:a16="http://schemas.microsoft.com/office/drawing/2014/main" id="{5D86E290-2BDE-66CC-F514-9D97B2CAB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Slide Number Placeholder 28">
            <a:extLst>
              <a:ext uri="{FF2B5EF4-FFF2-40B4-BE49-F238E27FC236}">
                <a16:creationId xmlns:a16="http://schemas.microsoft.com/office/drawing/2014/main" id="{89EFF3F8-7EBC-0CCB-175D-E7E07DAC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26663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DEA15B-A7BC-6625-88A9-E5AAFD72C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ECDEA-A916-50C5-41CE-12D97E2C3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  <a:ea typeface="Roboto Black" panose="02000000000000000000" pitchFamily="2" charset="0"/>
              </a:rPr>
              <a:t>Data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222EF-4571-E628-A96B-A6DF37F7A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Adherence to ATLS principles will be collected through observation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14 step checklist covering assessments and interventions that are part of the primary survey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Will require training of CRCs to recognize these assessments and interventions </a:t>
            </a:r>
          </a:p>
          <a:p>
            <a:pPr lvl="1"/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Observe ATLS course or training by the trial team</a:t>
            </a:r>
          </a:p>
          <a:p>
            <a:pPr lvl="1"/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Collection of adherence data from 10 patients under supervision of ATLS-trained senior clinician at each study site</a:t>
            </a: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4B37CFF4-9D14-D357-4A6B-F28C91E09A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7D6DE9C8-F6CF-F9AA-EDCC-035534506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CE9BC715-F0BB-BEE5-FC35-3F7FE6B0E0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5421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1C8C9-8626-34F3-4AFE-68046A245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Study timeline 2025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42D43798-FB6B-E131-36F9-21AEA3146E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3501004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7EBC9C8B-F8C0-EB11-5E33-E0B3B5D3973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9A0A3694-2738-A5A5-907B-E0FD63A16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57DF5955-6276-1C0E-E1D3-C51392B1B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10875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4A1EA-EBA7-8084-AC52-649690355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8D7C3-6090-9654-77E8-A54D0B900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Study timeline 2026-2027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498C6E0-C6B8-93F7-6582-52452A08BD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8915835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C754AE44-C70E-9E31-7E58-A9FC38F3B0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D878ED4D-9011-37A5-69E6-D22427ADD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3CC628F7-EBC6-4C96-B852-5CC268FA3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91605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7705B4-FD18-A97E-ADE9-AB773D4F9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876268-9DCE-5F29-4DC5-D9BB4D9DA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Safety reporting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CB21DB-7244-EB4B-F5CE-D9990ABD5B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We collect safety events indicative of </a:t>
            </a:r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pulmonary, renal, septic or bleeding complications:</a:t>
            </a: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Prolonged mechanical ventilation </a:t>
            </a:r>
            <a:r>
              <a:rPr lang="en-GB" dirty="0">
                <a:latin typeface="Roboto Light" panose="02000000000000000000" pitchFamily="2" charset="0"/>
                <a:ea typeface="Roboto Light" panose="02000000000000000000" pitchFamily="2" charset="0"/>
              </a:rPr>
              <a:t>(&gt; 7 days)</a:t>
            </a: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Initiation of renal replacement therapy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Prolonged (&gt; 2 days) or renewed (restart after at least 2 days without) use of vasopressors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Any other event resulting in prolonged hospitalisation, death, or other meaningful harm as determined by the investigator</a:t>
            </a:r>
          </a:p>
          <a:p>
            <a:pPr marL="0" indent="0">
              <a:buNone/>
            </a:pPr>
            <a:endParaRPr lang="en-SE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083D8155-01A3-7CC3-0E1C-0DA5900F33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D4485FA1-B998-60C7-6CF4-975773947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8B902BB8-F921-4F0B-0F74-8F80FC0D4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338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B38B93-1FA1-3536-C3DE-2205BF0CAB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D33716-9F92-CAD4-895F-60FCA6238C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Safety events will be captured by Clinical Research Coordinators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Require review by investigator to assess if the event is potentially related to the intervention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This assessment is recorded in the CRF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Events assessed to be potentially related to the intervention are reported to the Trial Management Group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Decision by the Trial Steering and Data Monitoring Committee</a:t>
            </a: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6230D004-9E53-FD07-7CFC-0B674C7045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2D3A9452-06F2-32B0-4E50-46AA73F06B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E8A0AE60-7411-5605-4BC6-AE8EAABE3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BD81BD09-AB3A-7B48-85A1-DC6A47FF1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Safety reporting</a:t>
            </a:r>
          </a:p>
        </p:txBody>
      </p:sp>
    </p:spTree>
    <p:extLst>
      <p:ext uri="{BB962C8B-B14F-4D97-AF65-F5344CB8AC3E}">
        <p14:creationId xmlns:p14="http://schemas.microsoft.com/office/powerpoint/2010/main" val="2394832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AAA5F29-EBBB-D85B-11F3-7CB9C8012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1293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E2BFAB-4794-5C85-20B2-142FFCDFFB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3ACC1AB1-1A2C-89BB-8B6B-7A523AB29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Progress</a:t>
            </a:r>
          </a:p>
        </p:txBody>
      </p:sp>
      <p:sp>
        <p:nvSpPr>
          <p:cNvPr id="12" name="Footer Placeholder 27">
            <a:extLst>
              <a:ext uri="{FF2B5EF4-FFF2-40B4-BE49-F238E27FC236}">
                <a16:creationId xmlns:a16="http://schemas.microsoft.com/office/drawing/2014/main" id="{960BAA17-3E3B-FED2-4FBD-A2E5720F3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21" name="Content Placeholder 20" descr="A graph showing a number of steps&#10;&#10;AI-generated content may be incorrect.">
            <a:extLst>
              <a:ext uri="{FF2B5EF4-FFF2-40B4-BE49-F238E27FC236}">
                <a16:creationId xmlns:a16="http://schemas.microsoft.com/office/drawing/2014/main" id="{172D2701-6950-4962-AC9D-755CD4D298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8284" y="1458000"/>
            <a:ext cx="9035432" cy="5400000"/>
          </a:xfr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52FAECA-C052-9790-D0D0-BC2A6EF52C84}"/>
              </a:ext>
            </a:extLst>
          </p:cNvPr>
          <p:cNvSpPr/>
          <p:nvPr/>
        </p:nvSpPr>
        <p:spPr>
          <a:xfrm>
            <a:off x="4038600" y="1600201"/>
            <a:ext cx="5910943" cy="3407574"/>
          </a:xfrm>
          <a:prstGeom prst="rect">
            <a:avLst/>
          </a:prstGeom>
          <a:solidFill>
            <a:srgbClr val="FFFFFF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E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01894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61D6EA-4490-501B-02F9-E7F25CC7AE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AEA30C63-23F5-A81A-9AF1-F1BE812DB7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446E93E6-D558-3DD2-3044-33295A3E24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1E9FE3B6-F2B7-F247-A826-D84AA22E3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EC48006-5E15-44F2-D1A3-516E0E1E3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Progress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2F93646-EC45-7E0B-76B0-1DD35F6725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8342179"/>
              </p:ext>
            </p:extLst>
          </p:nvPr>
        </p:nvGraphicFramePr>
        <p:xfrm>
          <a:off x="838200" y="1450769"/>
          <a:ext cx="10221685" cy="4907280"/>
        </p:xfrm>
        <a:graphic>
          <a:graphicData uri="http://schemas.openxmlformats.org/drawingml/2006/table">
            <a:tbl>
              <a:tblPr firstRow="1" firstCol="1" bandRow="1">
                <a:tableStyleId>{3B4B98B0-60AC-42C2-AFA5-B58CD77FA1E5}</a:tableStyleId>
              </a:tblPr>
              <a:tblGrid>
                <a:gridCol w="2035629">
                  <a:extLst>
                    <a:ext uri="{9D8B030D-6E8A-4147-A177-3AD203B41FA5}">
                      <a16:colId xmlns:a16="http://schemas.microsoft.com/office/drawing/2014/main" val="3032085182"/>
                    </a:ext>
                  </a:extLst>
                </a:gridCol>
                <a:gridCol w="1070275">
                  <a:extLst>
                    <a:ext uri="{9D8B030D-6E8A-4147-A177-3AD203B41FA5}">
                      <a16:colId xmlns:a16="http://schemas.microsoft.com/office/drawing/2014/main" val="1754837416"/>
                    </a:ext>
                  </a:extLst>
                </a:gridCol>
                <a:gridCol w="331305">
                  <a:extLst>
                    <a:ext uri="{9D8B030D-6E8A-4147-A177-3AD203B41FA5}">
                      <a16:colId xmlns:a16="http://schemas.microsoft.com/office/drawing/2014/main" val="1509650672"/>
                    </a:ext>
                  </a:extLst>
                </a:gridCol>
                <a:gridCol w="1308609">
                  <a:extLst>
                    <a:ext uri="{9D8B030D-6E8A-4147-A177-3AD203B41FA5}">
                      <a16:colId xmlns:a16="http://schemas.microsoft.com/office/drawing/2014/main" val="2713056329"/>
                    </a:ext>
                  </a:extLst>
                </a:gridCol>
                <a:gridCol w="1329604">
                  <a:extLst>
                    <a:ext uri="{9D8B030D-6E8A-4147-A177-3AD203B41FA5}">
                      <a16:colId xmlns:a16="http://schemas.microsoft.com/office/drawing/2014/main" val="3941354348"/>
                    </a:ext>
                  </a:extLst>
                </a:gridCol>
                <a:gridCol w="1329604">
                  <a:extLst>
                    <a:ext uri="{9D8B030D-6E8A-4147-A177-3AD203B41FA5}">
                      <a16:colId xmlns:a16="http://schemas.microsoft.com/office/drawing/2014/main" val="4166974461"/>
                    </a:ext>
                  </a:extLst>
                </a:gridCol>
                <a:gridCol w="1329604">
                  <a:extLst>
                    <a:ext uri="{9D8B030D-6E8A-4147-A177-3AD203B41FA5}">
                      <a16:colId xmlns:a16="http://schemas.microsoft.com/office/drawing/2014/main" val="3281138267"/>
                    </a:ext>
                  </a:extLst>
                </a:gridCol>
                <a:gridCol w="1487055">
                  <a:extLst>
                    <a:ext uri="{9D8B030D-6E8A-4147-A177-3AD203B41FA5}">
                      <a16:colId xmlns:a16="http://schemas.microsoft.com/office/drawing/2014/main" val="250696272"/>
                    </a:ext>
                  </a:extLst>
                </a:gridCol>
              </a:tblGrid>
              <a:tr h="33802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Cluster 1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75)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Cluster 2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141)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Cluster 3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459)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Cluster 4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57)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Cluster 5 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60)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Overall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</a:endParaRPr>
                    </a:p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(n = 792)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559439822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Total injuries, no. (pp)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147 (2)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388 (2.8)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1793 (3.9)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93 (1.6)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55 (0.9)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2476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941418864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Age in years, median (IQR)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35.5</a:t>
                      </a:r>
                      <a:r>
                        <a:rPr lang="en-SE" sz="1400" b="0" i="0" kern="10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 </a:t>
                      </a: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(24-47.5) 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37 (26-55)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39 (26-55)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34 (25-42)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40 (28-51)              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36.4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865903323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Missing no.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6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6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197046807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Female sex, no. (%)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8 (11)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26 (19)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83 (18)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12 (21)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 (9)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111 (17)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4008149595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Missing no.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6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6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379529171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Mechanism of injury, no. (%)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816618096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Transport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43 (57)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88 (64)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 317 (64)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37 (65)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31 (52)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418 (62)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3217239197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Fall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18 (29)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28 (27)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106 (27)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06 (11)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06 (10)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164 (24)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855148482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Assault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09 (15)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 (4)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10 (3)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08 (14)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13 (22)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44 (7)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561030519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Self-harm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 (3)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 (0)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 (2)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 (1)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679236164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Other</a:t>
                      </a:r>
                      <a:endParaRPr lang="en-SE" sz="1400" b="0" i="0" kern="10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 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 (2)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24 (6)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 (9)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 (3)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33 (5)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515386745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Missing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 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8 (13)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8 (1)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978140056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Transfer, no. (%)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10 (16)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31 (30)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282 (72)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6 (11)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37 (61)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366 (54)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4193699251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Hospital disposition, no. (%)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 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240231642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Alive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48 (77)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95 (92)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264 (68)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54 (95)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46 (77)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507 (75)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6478370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Dead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10 (16)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 (5)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71 (18)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 (5)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 (2)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90 (13) 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1611918712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Transfer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 (1)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NA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2 (0)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2885628520"/>
                  </a:ext>
                </a:extLst>
              </a:tr>
              <a:tr h="19976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Medium" panose="02000000000000000000" pitchFamily="2" charset="0"/>
                          <a:ea typeface="Roboto Medium" panose="02000000000000000000" pitchFamily="2" charset="0"/>
                        </a:rPr>
                        <a:t>  Missing</a:t>
                      </a:r>
                      <a:endParaRPr lang="en-SE" sz="1400" b="0" i="0" kern="100" dirty="0">
                        <a:effectLst/>
                        <a:latin typeface="Roboto Medium" panose="02000000000000000000" pitchFamily="2" charset="0"/>
                        <a:ea typeface="Roboto Medium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4 (6)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gridSpan="2"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3 (3)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 hMerge="1">
                  <a:txBody>
                    <a:bodyPr/>
                    <a:lstStyle/>
                    <a:p>
                      <a:endParaRPr lang="en-S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53 (14)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0</a:t>
                      </a:r>
                      <a:endParaRPr lang="en-SE" sz="1400" b="0" i="0" kern="10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13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GB" sz="1400" b="0" i="0" kern="0" dirty="0">
                          <a:effectLst/>
                          <a:latin typeface="Roboto Light" panose="02000000000000000000" pitchFamily="2" charset="0"/>
                          <a:ea typeface="Roboto Light" panose="02000000000000000000" pitchFamily="2" charset="0"/>
                        </a:rPr>
                        <a:t>73 (11)</a:t>
                      </a:r>
                      <a:endParaRPr lang="en-SE" sz="1400" b="0" i="0" kern="100" dirty="0">
                        <a:effectLst/>
                        <a:latin typeface="Roboto Light" panose="02000000000000000000" pitchFamily="2" charset="0"/>
                        <a:ea typeface="Roboto Light" panose="02000000000000000000" pitchFamily="2" charset="0"/>
                        <a:cs typeface="Times New Roman" panose="02020603050405020304" pitchFamily="18" charset="0"/>
                      </a:endParaRPr>
                    </a:p>
                  </a:txBody>
                  <a:tcPr marL="50597" marR="50597" marT="0" marB="0"/>
                </a:tc>
                <a:extLst>
                  <a:ext uri="{0D108BD9-81ED-4DB2-BD59-A6C34878D82A}">
                    <a16:rowId xmlns:a16="http://schemas.microsoft.com/office/drawing/2014/main" val="27797578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88527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9DB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936D66F-6B19-B652-CF21-17C813711B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0222-E0A9-CA5F-CCDD-DF60C7FDE2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706"/>
            <a:ext cx="9144000" cy="2387600"/>
          </a:xfrm>
        </p:spPr>
        <p:txBody>
          <a:bodyPr/>
          <a:lstStyle/>
          <a:p>
            <a:r>
              <a:rPr lang="en-SE" b="1" dirty="0">
                <a:solidFill>
                  <a:schemeClr val="bg1"/>
                </a:solidFill>
                <a:latin typeface="Quicksand" pitchFamily="2" charset="77"/>
              </a:rPr>
              <a:t>ADVANCE TRAUMA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28B45-8EFF-8C24-EC17-C7FB5D26CB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5381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Helvetica Neue" panose="02000503000000020004" pitchFamily="2" charset="0"/>
              </a:rPr>
              <a:t>Effects of Advanced Trauma Life Support® Training Compared to Standard Care on Adult Trauma Patient Outcomes: A Stepped-Wedge Cluster Randomised Trial</a:t>
            </a:r>
          </a:p>
          <a:p>
            <a:r>
              <a:rPr lang="en-GB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Helvetica Neue" panose="02000503000000020004" pitchFamily="2" charset="0"/>
              </a:rPr>
              <a:t>Protocol Summary and Progress</a:t>
            </a:r>
            <a:endParaRPr lang="en-SE" dirty="0">
              <a:solidFill>
                <a:schemeClr val="bg1"/>
              </a:solidFill>
              <a:latin typeface="Roboto Medium" panose="02000000000000000000" pitchFamily="2" charset="0"/>
              <a:ea typeface="Roboto Medium" panose="02000000000000000000" pitchFamily="2" charset="0"/>
              <a:cs typeface="Helvetica Neue" panose="02000503000000020004" pitchFamily="2" charset="0"/>
            </a:endParaRPr>
          </a:p>
        </p:txBody>
      </p:sp>
      <p:pic>
        <p:nvPicPr>
          <p:cNvPr id="8" name="Picture 7" descr="A group of people with different symbols&#10;&#10;AI-generated content may be incorrect.">
            <a:extLst>
              <a:ext uri="{FF2B5EF4-FFF2-40B4-BE49-F238E27FC236}">
                <a16:creationId xmlns:a16="http://schemas.microsoft.com/office/drawing/2014/main" id="{D0AF3E22-E69C-488B-FA6E-E8DB86CD28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775" y="796857"/>
            <a:ext cx="3120450" cy="254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992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2A25E2-D520-E0FC-FC85-E63FD7395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oster of a medical training&#10;&#10;AI-generated content may be incorrect.">
            <a:extLst>
              <a:ext uri="{FF2B5EF4-FFF2-40B4-BE49-F238E27FC236}">
                <a16:creationId xmlns:a16="http://schemas.microsoft.com/office/drawing/2014/main" id="{747AB9CC-AAC1-3377-2D4B-D06B70AE0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418824"/>
            <a:ext cx="11520000" cy="602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119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Trauma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Roboto Light" panose="02000000000000000000" pitchFamily="2" charset="0"/>
                <a:ea typeface="Roboto Light" panose="02000000000000000000" pitchFamily="2" charset="0"/>
              </a:rPr>
              <a:t>Scope of the problem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584663"/>
            <a:ext cx="10515600" cy="2877711"/>
            <a:chOff x="838200" y="1179349"/>
            <a:chExt cx="10515600" cy="28777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E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4.3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E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million deaths globally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$4.2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trillions in the US alone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179349"/>
              <a:ext cx="306070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#1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cause of disease burden in people aged 10-49 years</a:t>
              </a:r>
            </a:p>
          </p:txBody>
        </p:sp>
      </p:grp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6835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solidFill>
                  <a:schemeClr val="bg1"/>
                </a:solidFill>
                <a:latin typeface="Garamond" panose="02020404030301010803" pitchFamily="18" charset="0"/>
              </a:rPr>
              <a:t>ATLS</a:t>
            </a:r>
            <a:r>
              <a:rPr lang="en-SE" sz="6600" baseline="30000" dirty="0">
                <a:solidFill>
                  <a:schemeClr val="bg1"/>
                </a:solidFill>
              </a:rPr>
              <a:t>®</a:t>
            </a:r>
            <a:br>
              <a:rPr lang="en-SE" sz="6000" dirty="0">
                <a:solidFill>
                  <a:schemeClr val="bg1"/>
                </a:solidFill>
                <a:latin typeface="Garamond" panose="02020404030301010803" pitchFamily="18" charset="0"/>
              </a:rPr>
            </a:br>
            <a:r>
              <a:rPr lang="en-SE" sz="3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Purpose and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“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emphasizes the 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rapid initial assessment</a:t>
            </a:r>
            <a:r>
              <a:rPr lang="en-GB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and 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primary treatment 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of injured patients, starting at the</a:t>
            </a:r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time of injury and continuing through 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initial assessment,</a:t>
            </a:r>
            <a:r>
              <a:rPr lang="en-GB" b="1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lifesaving intervention, </a:t>
            </a:r>
            <a:r>
              <a:rPr lang="en-GB" b="1" dirty="0" err="1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reevaluation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stabilization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, and,</a:t>
            </a:r>
            <a:r>
              <a:rPr lang="en-GB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when needed, </a:t>
            </a:r>
            <a:r>
              <a:rPr lang="en-GB" b="1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transfer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 to a trauma </a:t>
            </a:r>
            <a:r>
              <a:rPr lang="en-GB" dirty="0" err="1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center</a:t>
            </a:r>
            <a:r>
              <a:rPr lang="en-GB" dirty="0">
                <a:solidFill>
                  <a:schemeClr val="bg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</a:rPr>
              <a:t>”</a:t>
            </a:r>
          </a:p>
          <a:p>
            <a:pPr marL="0" indent="0" algn="ctr">
              <a:buNone/>
            </a:pPr>
            <a:r>
              <a:rPr lang="en-GB" sz="1800" dirty="0">
                <a:solidFill>
                  <a:schemeClr val="bg1"/>
                </a:solidFill>
                <a:effectLst/>
                <a:latin typeface="Roboto Medium" panose="02000000000000000000" pitchFamily="2" charset="0"/>
                <a:ea typeface="Roboto Medium" panose="02000000000000000000" pitchFamily="2" charset="0"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>
              <a:solidFill>
                <a:schemeClr val="bg1"/>
              </a:solidFill>
            </a:endParaRPr>
          </a:p>
        </p:txBody>
      </p:sp>
      <p:sp>
        <p:nvSpPr>
          <p:cNvPr id="6" name="Date Placeholder 26">
            <a:extLst>
              <a:ext uri="{FF2B5EF4-FFF2-40B4-BE49-F238E27FC236}">
                <a16:creationId xmlns:a16="http://schemas.microsoft.com/office/drawing/2014/main" id="{5FE5F0DB-437A-5E0D-B934-DCC224F5A3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DEF7BA4E-063A-99B3-9F01-9547A7B3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Slide Number Placeholder 28">
            <a:extLst>
              <a:ext uri="{FF2B5EF4-FFF2-40B4-BE49-F238E27FC236}">
                <a16:creationId xmlns:a16="http://schemas.microsoft.com/office/drawing/2014/main" id="{640AF8AC-9A6A-160B-8B6D-76F95009F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7848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Roboto Light" panose="02000000000000000000" pitchFamily="2" charset="0"/>
                <a:ea typeface="Roboto Light" panose="02000000000000000000" pitchFamily="2" charset="0"/>
              </a:rPr>
              <a:t>Spread and dissemination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800107"/>
            <a:ext cx="10515600" cy="2446824"/>
            <a:chOff x="838200" y="1394793"/>
            <a:chExt cx="10515600" cy="244682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5"/>
              <a:ext cx="3060700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SE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1978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f</a:t>
              </a:r>
              <a:r>
                <a:rPr kumimoji="0" lang="en-SE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irst course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210401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&gt;80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countries worldwide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394793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44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Black" panose="02000000000000000000" pitchFamily="2" charset="0"/>
                  <a:ea typeface="Roboto Black" panose="02000000000000000000" pitchFamily="2" charset="0"/>
                  <a:cs typeface="Helvetica Neue Condensed" panose="02000503000000020004" pitchFamily="2" charset="0"/>
                </a:rPr>
                <a:t>&gt;1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280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Roboto Light" panose="02000000000000000000" pitchFamily="2" charset="0"/>
                  <a:ea typeface="Roboto Light" panose="02000000000000000000" pitchFamily="2" charset="0"/>
                  <a:cs typeface="Helvetica Neue" panose="02000503000000020004" pitchFamily="2" charset="0"/>
                </a:rPr>
                <a:t>million physicians trained</a:t>
              </a:r>
            </a:p>
          </p:txBody>
        </p:sp>
      </p:grpSp>
      <p:sp>
        <p:nvSpPr>
          <p:cNvPr id="8" name="Date Placeholder 26">
            <a:extLst>
              <a:ext uri="{FF2B5EF4-FFF2-40B4-BE49-F238E27FC236}">
                <a16:creationId xmlns:a16="http://schemas.microsoft.com/office/drawing/2014/main" id="{A1F8F202-BD5A-8160-82E6-339151496E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Footer Placeholder 27">
            <a:extLst>
              <a:ext uri="{FF2B5EF4-FFF2-40B4-BE49-F238E27FC236}">
                <a16:creationId xmlns:a16="http://schemas.microsoft.com/office/drawing/2014/main" id="{C475F3A9-F7F4-4835-5D97-4393D302B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0" name="Slide Number Placeholder 28">
            <a:extLst>
              <a:ext uri="{FF2B5EF4-FFF2-40B4-BE49-F238E27FC236}">
                <a16:creationId xmlns:a16="http://schemas.microsoft.com/office/drawing/2014/main" id="{7BE4D76B-1589-4CBF-6703-9D2FE4EED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0058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C533-2346-5428-C2D4-FCFD03E5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63725"/>
            <a:ext cx="10515600" cy="1906676"/>
          </a:xfrm>
        </p:spPr>
        <p:txBody>
          <a:bodyPr>
            <a:spAutoFit/>
          </a:bodyPr>
          <a:lstStyle/>
          <a:p>
            <a:r>
              <a:rPr lang="en-SE" sz="6700" dirty="0"/>
              <a:t>Aim</a:t>
            </a:r>
            <a:br>
              <a:rPr lang="en-SE" dirty="0"/>
            </a:br>
            <a:r>
              <a:rPr lang="en-GB" sz="3200" b="0" dirty="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To compare the effects of ATLS® training with standard care on outcomes in adult trauma patients</a:t>
            </a:r>
            <a:endParaRPr lang="en-SE" sz="3200" b="0" dirty="0"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4" name="Date Placeholder 26">
            <a:extLst>
              <a:ext uri="{FF2B5EF4-FFF2-40B4-BE49-F238E27FC236}">
                <a16:creationId xmlns:a16="http://schemas.microsoft.com/office/drawing/2014/main" id="{300B6D4E-9039-8CBD-FE32-8B8E476F00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Footer Placeholder 27">
            <a:extLst>
              <a:ext uri="{FF2B5EF4-FFF2-40B4-BE49-F238E27FC236}">
                <a16:creationId xmlns:a16="http://schemas.microsoft.com/office/drawing/2014/main" id="{EDA4E0D7-A446-B5DA-2330-846A0C50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Slide Number Placeholder 28">
            <a:extLst>
              <a:ext uri="{FF2B5EF4-FFF2-40B4-BE49-F238E27FC236}">
                <a16:creationId xmlns:a16="http://schemas.microsoft.com/office/drawing/2014/main" id="{0D4E132C-73D9-FB13-A72A-398E18640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005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8863B4-C9B3-6AA3-51C8-EFF752C21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SE" sz="5400" b="1" dirty="0">
                <a:latin typeface="Garamond" panose="02020404030301010803" pitchFamily="18" charset="0"/>
              </a:rPr>
              <a:t>Primary outcome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B89A0AA-2944-7446-3EBD-0C4C8D7B70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SE" dirty="0">
                <a:latin typeface="Roboto Medium" panose="02000000000000000000" pitchFamily="2" charset="0"/>
                <a:ea typeface="Roboto Medium" panose="02000000000000000000" pitchFamily="2" charset="0"/>
              </a:rPr>
              <a:t>30-day in-hospital mortality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Collected through medical records for patients admitted or discharged home</a:t>
            </a:r>
          </a:p>
          <a:p>
            <a:r>
              <a:rPr lang="en-SE" dirty="0">
                <a:latin typeface="Roboto Light" panose="02000000000000000000" pitchFamily="2" charset="0"/>
                <a:ea typeface="Roboto Light" panose="02000000000000000000" pitchFamily="2" charset="0"/>
              </a:rPr>
              <a:t>Collected through telephonic follow-up for patients transferred to another hospital</a:t>
            </a: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B0D23E5E-95C8-796D-A859-A2689251B2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sv-SE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2025-11-08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E3C34118-7D36-6028-8981-6A1E32DD4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t>ADVANCE TRAUMA trial (NCT06321419)</a:t>
            </a:r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9" name="Slide Number Placeholder 28">
            <a:extLst>
              <a:ext uri="{FF2B5EF4-FFF2-40B4-BE49-F238E27FC236}">
                <a16:creationId xmlns:a16="http://schemas.microsoft.com/office/drawing/2014/main" id="{D6004AFC-708D-005A-C8B1-45D75EFB5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Roboto Medium" panose="02000000000000000000" pitchFamily="2" charset="0"/>
                <a:ea typeface="Roboto Medium" panose="02000000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396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13270</TotalTime>
  <Words>1748</Words>
  <Application>Microsoft Macintosh PowerPoint</Application>
  <PresentationFormat>Widescreen</PresentationFormat>
  <Paragraphs>478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32</vt:i4>
      </vt:variant>
    </vt:vector>
  </HeadingPairs>
  <TitlesOfParts>
    <vt:vector size="46" baseType="lpstr">
      <vt:lpstr>Aptos</vt:lpstr>
      <vt:lpstr>Aptos Display</vt:lpstr>
      <vt:lpstr>Arial</vt:lpstr>
      <vt:lpstr>Garamond</vt:lpstr>
      <vt:lpstr>Helvetica</vt:lpstr>
      <vt:lpstr>Helvetica Neue</vt:lpstr>
      <vt:lpstr>Helvetica Neue Light</vt:lpstr>
      <vt:lpstr>Quicksand</vt:lpstr>
      <vt:lpstr>Roboto</vt:lpstr>
      <vt:lpstr>Roboto Light</vt:lpstr>
      <vt:lpstr>Roboto Medium</vt:lpstr>
      <vt:lpstr>Office Theme</vt:lpstr>
      <vt:lpstr>1_Office Theme</vt:lpstr>
      <vt:lpstr>2_Office Theme</vt:lpstr>
      <vt:lpstr>ADVANCE TRAUMA</vt:lpstr>
      <vt:lpstr>PowerPoint Presentation</vt:lpstr>
      <vt:lpstr>PowerPoint Presentation</vt:lpstr>
      <vt:lpstr>PowerPoint Presentation</vt:lpstr>
      <vt:lpstr>Trauma Scope of the problem</vt:lpstr>
      <vt:lpstr>ATLS® Purpose and content</vt:lpstr>
      <vt:lpstr>ATLS® Spread and dissemination</vt:lpstr>
      <vt:lpstr>Aim To compare the effects of ATLS® training with standard care on outcomes in adult trauma patients</vt:lpstr>
      <vt:lpstr>Primary outcome</vt:lpstr>
      <vt:lpstr>Secondary outcomes</vt:lpstr>
      <vt:lpstr>Main Design</vt:lpstr>
      <vt:lpstr>Main Design</vt:lpstr>
      <vt:lpstr>Main Design</vt:lpstr>
      <vt:lpstr>Main Design</vt:lpstr>
      <vt:lpstr>Nested staircase design</vt:lpstr>
      <vt:lpstr>Eligibility criteria</vt:lpstr>
      <vt:lpstr>Intervention and control</vt:lpstr>
      <vt:lpstr>Intervention implementation</vt:lpstr>
      <vt:lpstr>Intervention implementation</vt:lpstr>
      <vt:lpstr>Intervention implementation</vt:lpstr>
      <vt:lpstr>Intervention implementation</vt:lpstr>
      <vt:lpstr>Sample size</vt:lpstr>
      <vt:lpstr>Consent</vt:lpstr>
      <vt:lpstr>Data collection</vt:lpstr>
      <vt:lpstr>Data collection</vt:lpstr>
      <vt:lpstr>Study timeline 2025</vt:lpstr>
      <vt:lpstr>Study timeline 2026-2027</vt:lpstr>
      <vt:lpstr>Safety reporting</vt:lpstr>
      <vt:lpstr>Safety reporting</vt:lpstr>
      <vt:lpstr>Progress</vt:lpstr>
      <vt:lpstr>Progress</vt:lpstr>
      <vt:lpstr>ADVANCE TRAUMA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Gerdin Wärnberg</dc:creator>
  <cp:lastModifiedBy>Martin Gerdin Wärnberg</cp:lastModifiedBy>
  <cp:revision>10</cp:revision>
  <dcterms:created xsi:type="dcterms:W3CDTF">2024-10-14T11:58:30Z</dcterms:created>
  <dcterms:modified xsi:type="dcterms:W3CDTF">2025-11-11T12:11:38Z</dcterms:modified>
</cp:coreProperties>
</file>

<file path=docProps/thumbnail.jpeg>
</file>